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43" r:id="rId1"/>
  </p:sldMasterIdLst>
  <p:notesMasterIdLst>
    <p:notesMasterId r:id="rId53"/>
  </p:notesMasterIdLst>
  <p:sldIdLst>
    <p:sldId id="256" r:id="rId2"/>
    <p:sldId id="287" r:id="rId3"/>
    <p:sldId id="288" r:id="rId4"/>
    <p:sldId id="289" r:id="rId5"/>
    <p:sldId id="264" r:id="rId6"/>
    <p:sldId id="526" r:id="rId7"/>
    <p:sldId id="527" r:id="rId8"/>
    <p:sldId id="528" r:id="rId9"/>
    <p:sldId id="532" r:id="rId10"/>
    <p:sldId id="533" r:id="rId11"/>
    <p:sldId id="536" r:id="rId12"/>
    <p:sldId id="535" r:id="rId13"/>
    <p:sldId id="452" r:id="rId14"/>
    <p:sldId id="453" r:id="rId15"/>
    <p:sldId id="534" r:id="rId16"/>
    <p:sldId id="455" r:id="rId17"/>
    <p:sldId id="529" r:id="rId18"/>
    <p:sldId id="502" r:id="rId19"/>
    <p:sldId id="505" r:id="rId20"/>
    <p:sldId id="506" r:id="rId21"/>
    <p:sldId id="507" r:id="rId22"/>
    <p:sldId id="508" r:id="rId23"/>
    <p:sldId id="530" r:id="rId24"/>
    <p:sldId id="510" r:id="rId25"/>
    <p:sldId id="511" r:id="rId26"/>
    <p:sldId id="512" r:id="rId27"/>
    <p:sldId id="513" r:id="rId28"/>
    <p:sldId id="514" r:id="rId29"/>
    <p:sldId id="515" r:id="rId30"/>
    <p:sldId id="516" r:id="rId31"/>
    <p:sldId id="519" r:id="rId32"/>
    <p:sldId id="517" r:id="rId33"/>
    <p:sldId id="518" r:id="rId34"/>
    <p:sldId id="523" r:id="rId35"/>
    <p:sldId id="520" r:id="rId36"/>
    <p:sldId id="531" r:id="rId37"/>
    <p:sldId id="461" r:id="rId38"/>
    <p:sldId id="463" r:id="rId39"/>
    <p:sldId id="465" r:id="rId40"/>
    <p:sldId id="466" r:id="rId41"/>
    <p:sldId id="467" r:id="rId42"/>
    <p:sldId id="468" r:id="rId43"/>
    <p:sldId id="469" r:id="rId44"/>
    <p:sldId id="470" r:id="rId45"/>
    <p:sldId id="471" r:id="rId46"/>
    <p:sldId id="472" r:id="rId47"/>
    <p:sldId id="473" r:id="rId48"/>
    <p:sldId id="474" r:id="rId49"/>
    <p:sldId id="475" r:id="rId50"/>
    <p:sldId id="389" r:id="rId51"/>
    <p:sldId id="283"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FD0F"/>
    <a:srgbClr val="FF00FF"/>
    <a:srgbClr val="FF6600"/>
    <a:srgbClr val="9933FF"/>
    <a:srgbClr val="FF3399"/>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CCAD02-E21C-404E-8688-F767AEB05E3D}" v="43" dt="2020-09-09T12:29:29.0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86357" autoAdjust="0"/>
  </p:normalViewPr>
  <p:slideViewPr>
    <p:cSldViewPr>
      <p:cViewPr varScale="1">
        <p:scale>
          <a:sx n="72" d="100"/>
          <a:sy n="72" d="100"/>
        </p:scale>
        <p:origin x="55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70" d="100"/>
          <a:sy n="70" d="100"/>
        </p:scale>
        <p:origin x="324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Perini" userId="5db95837d940e7e8" providerId="LiveId" clId="{A9CCAD02-E21C-404E-8688-F767AEB05E3D}"/>
    <pc:docChg chg="custSel modSld">
      <pc:chgData name="Dr. Perini" userId="5db95837d940e7e8" providerId="LiveId" clId="{A9CCAD02-E21C-404E-8688-F767AEB05E3D}" dt="2020-09-09T12:29:29.018" v="114"/>
      <pc:docMkLst>
        <pc:docMk/>
      </pc:docMkLst>
      <pc:sldChg chg="addSp delSp modSp mod">
        <pc:chgData name="Dr. Perini" userId="5db95837d940e7e8" providerId="LiveId" clId="{A9CCAD02-E21C-404E-8688-F767AEB05E3D}" dt="2020-09-09T12:25:20.039" v="3" actId="14100"/>
        <pc:sldMkLst>
          <pc:docMk/>
          <pc:sldMk cId="0" sldId="256"/>
        </pc:sldMkLst>
        <pc:picChg chg="add mod">
          <ac:chgData name="Dr. Perini" userId="5db95837d940e7e8" providerId="LiveId" clId="{A9CCAD02-E21C-404E-8688-F767AEB05E3D}" dt="2020-09-09T12:25:20.039" v="3" actId="14100"/>
          <ac:picMkLst>
            <pc:docMk/>
            <pc:sldMk cId="0" sldId="256"/>
            <ac:picMk id="6" creationId="{18D24DB8-255E-4656-A1EB-34C19E168A07}"/>
          </ac:picMkLst>
        </pc:picChg>
        <pc:picChg chg="del">
          <ac:chgData name="Dr. Perini" userId="5db95837d940e7e8" providerId="LiveId" clId="{A9CCAD02-E21C-404E-8688-F767AEB05E3D}" dt="2020-09-09T12:25:08.346" v="0" actId="478"/>
          <ac:picMkLst>
            <pc:docMk/>
            <pc:sldMk cId="0" sldId="256"/>
            <ac:picMk id="9" creationId="{97716692-77B6-43F9-95C4-0D0E8FCF0EF6}"/>
          </ac:picMkLst>
        </pc:picChg>
      </pc:sldChg>
      <pc:sldChg chg="addSp delSp mod">
        <pc:chgData name="Dr. Perini" userId="5db95837d940e7e8" providerId="LiveId" clId="{A9CCAD02-E21C-404E-8688-F767AEB05E3D}" dt="2020-09-09T12:26:16.044" v="17"/>
        <pc:sldMkLst>
          <pc:docMk/>
          <pc:sldMk cId="1468270780" sldId="264"/>
        </pc:sldMkLst>
        <pc:picChg chg="del">
          <ac:chgData name="Dr. Perini" userId="5db95837d940e7e8" providerId="LiveId" clId="{A9CCAD02-E21C-404E-8688-F767AEB05E3D}" dt="2020-09-09T12:26:15.768" v="16" actId="478"/>
          <ac:picMkLst>
            <pc:docMk/>
            <pc:sldMk cId="1468270780" sldId="264"/>
            <ac:picMk id="5" creationId="{8237259C-B245-4BC3-9908-1170D686F994}"/>
          </ac:picMkLst>
        </pc:picChg>
        <pc:picChg chg="add">
          <ac:chgData name="Dr. Perini" userId="5db95837d940e7e8" providerId="LiveId" clId="{A9CCAD02-E21C-404E-8688-F767AEB05E3D}" dt="2020-09-09T12:26:16.044" v="17"/>
          <ac:picMkLst>
            <pc:docMk/>
            <pc:sldMk cId="1468270780" sldId="264"/>
            <ac:picMk id="6" creationId="{E6F51FE2-8C7A-49C8-9BC6-08B8E4A8F3D0}"/>
          </ac:picMkLst>
        </pc:picChg>
      </pc:sldChg>
      <pc:sldChg chg="addSp delSp mod">
        <pc:chgData name="Dr. Perini" userId="5db95837d940e7e8" providerId="LiveId" clId="{A9CCAD02-E21C-404E-8688-F767AEB05E3D}" dt="2020-09-09T12:29:29.018" v="114"/>
        <pc:sldMkLst>
          <pc:docMk/>
          <pc:sldMk cId="0" sldId="283"/>
        </pc:sldMkLst>
        <pc:picChg chg="del">
          <ac:chgData name="Dr. Perini" userId="5db95837d940e7e8" providerId="LiveId" clId="{A9CCAD02-E21C-404E-8688-F767AEB05E3D}" dt="2020-09-09T12:29:28.713" v="113" actId="478"/>
          <ac:picMkLst>
            <pc:docMk/>
            <pc:sldMk cId="0" sldId="283"/>
            <ac:picMk id="5" creationId="{EB738CB3-88DD-4C82-9B96-D3877A11B28F}"/>
          </ac:picMkLst>
        </pc:picChg>
        <pc:picChg chg="add">
          <ac:chgData name="Dr. Perini" userId="5db95837d940e7e8" providerId="LiveId" clId="{A9CCAD02-E21C-404E-8688-F767AEB05E3D}" dt="2020-09-09T12:29:29.018" v="114"/>
          <ac:picMkLst>
            <pc:docMk/>
            <pc:sldMk cId="0" sldId="283"/>
            <ac:picMk id="6" creationId="{6A430601-CC4A-435C-81B1-09DFE036D27F}"/>
          </ac:picMkLst>
        </pc:picChg>
      </pc:sldChg>
      <pc:sldChg chg="addSp delSp modSp mod">
        <pc:chgData name="Dr. Perini" userId="5db95837d940e7e8" providerId="LiveId" clId="{A9CCAD02-E21C-404E-8688-F767AEB05E3D}" dt="2020-09-09T12:25:53.740" v="10" actId="1076"/>
        <pc:sldMkLst>
          <pc:docMk/>
          <pc:sldMk cId="1181086161" sldId="287"/>
        </pc:sldMkLst>
        <pc:picChg chg="del">
          <ac:chgData name="Dr. Perini" userId="5db95837d940e7e8" providerId="LiveId" clId="{A9CCAD02-E21C-404E-8688-F767AEB05E3D}" dt="2020-09-09T12:25:39.531" v="5" actId="478"/>
          <ac:picMkLst>
            <pc:docMk/>
            <pc:sldMk cId="1181086161" sldId="287"/>
            <ac:picMk id="7" creationId="{55FBEB0A-469D-4625-B6A9-652FC37A4ACC}"/>
          </ac:picMkLst>
        </pc:picChg>
        <pc:picChg chg="add mod">
          <ac:chgData name="Dr. Perini" userId="5db95837d940e7e8" providerId="LiveId" clId="{A9CCAD02-E21C-404E-8688-F767AEB05E3D}" dt="2020-09-09T12:25:53.740" v="10" actId="1076"/>
          <ac:picMkLst>
            <pc:docMk/>
            <pc:sldMk cId="1181086161" sldId="287"/>
            <ac:picMk id="8" creationId="{1866341E-53A2-4911-8466-EC68C6EC1B2D}"/>
          </ac:picMkLst>
        </pc:picChg>
      </pc:sldChg>
      <pc:sldChg chg="addSp delSp modSp mod">
        <pc:chgData name="Dr. Perini" userId="5db95837d940e7e8" providerId="LiveId" clId="{A9CCAD02-E21C-404E-8688-F767AEB05E3D}" dt="2020-09-09T12:26:05.396" v="13" actId="1076"/>
        <pc:sldMkLst>
          <pc:docMk/>
          <pc:sldMk cId="2329547104" sldId="288"/>
        </pc:sldMkLst>
        <pc:picChg chg="del">
          <ac:chgData name="Dr. Perini" userId="5db95837d940e7e8" providerId="LiveId" clId="{A9CCAD02-E21C-404E-8688-F767AEB05E3D}" dt="2020-09-09T12:26:00.561" v="11" actId="478"/>
          <ac:picMkLst>
            <pc:docMk/>
            <pc:sldMk cId="2329547104" sldId="288"/>
            <ac:picMk id="7" creationId="{55FBEB0A-469D-4625-B6A9-652FC37A4ACC}"/>
          </ac:picMkLst>
        </pc:picChg>
        <pc:picChg chg="add mod">
          <ac:chgData name="Dr. Perini" userId="5db95837d940e7e8" providerId="LiveId" clId="{A9CCAD02-E21C-404E-8688-F767AEB05E3D}" dt="2020-09-09T12:26:05.396" v="13" actId="1076"/>
          <ac:picMkLst>
            <pc:docMk/>
            <pc:sldMk cId="2329547104" sldId="288"/>
            <ac:picMk id="8" creationId="{FF334845-DA97-4F1D-9BE7-556D0D1E484E}"/>
          </ac:picMkLst>
        </pc:picChg>
      </pc:sldChg>
      <pc:sldChg chg="addSp delSp mod">
        <pc:chgData name="Dr. Perini" userId="5db95837d940e7e8" providerId="LiveId" clId="{A9CCAD02-E21C-404E-8688-F767AEB05E3D}" dt="2020-09-09T12:26:12.253" v="15"/>
        <pc:sldMkLst>
          <pc:docMk/>
          <pc:sldMk cId="1897916083" sldId="289"/>
        </pc:sldMkLst>
        <pc:picChg chg="del">
          <ac:chgData name="Dr. Perini" userId="5db95837d940e7e8" providerId="LiveId" clId="{A9CCAD02-E21C-404E-8688-F767AEB05E3D}" dt="2020-09-09T12:26:11.909" v="14" actId="478"/>
          <ac:picMkLst>
            <pc:docMk/>
            <pc:sldMk cId="1897916083" sldId="289"/>
            <ac:picMk id="5" creationId="{4589A7AA-9D45-41EE-8CEB-7F6D1C709B1A}"/>
          </ac:picMkLst>
        </pc:picChg>
        <pc:picChg chg="add">
          <ac:chgData name="Dr. Perini" userId="5db95837d940e7e8" providerId="LiveId" clId="{A9CCAD02-E21C-404E-8688-F767AEB05E3D}" dt="2020-09-09T12:26:12.253" v="15"/>
          <ac:picMkLst>
            <pc:docMk/>
            <pc:sldMk cId="1897916083" sldId="289"/>
            <ac:picMk id="7" creationId="{6146798C-18AE-4D77-BDE8-FE71285C8CD3}"/>
          </ac:picMkLst>
        </pc:picChg>
      </pc:sldChg>
      <pc:sldChg chg="addSp delSp mod">
        <pc:chgData name="Dr. Perini" userId="5db95837d940e7e8" providerId="LiveId" clId="{A9CCAD02-E21C-404E-8688-F767AEB05E3D}" dt="2020-09-09T12:29:25.778" v="112"/>
        <pc:sldMkLst>
          <pc:docMk/>
          <pc:sldMk cId="2776804774" sldId="389"/>
        </pc:sldMkLst>
        <pc:picChg chg="add">
          <ac:chgData name="Dr. Perini" userId="5db95837d940e7e8" providerId="LiveId" clId="{A9CCAD02-E21C-404E-8688-F767AEB05E3D}" dt="2020-09-09T12:29:25.778" v="112"/>
          <ac:picMkLst>
            <pc:docMk/>
            <pc:sldMk cId="2776804774" sldId="389"/>
            <ac:picMk id="6" creationId="{FF150238-9C33-4482-8134-EC27AFD5A1F3}"/>
          </ac:picMkLst>
        </pc:picChg>
        <pc:picChg chg="del">
          <ac:chgData name="Dr. Perini" userId="5db95837d940e7e8" providerId="LiveId" clId="{A9CCAD02-E21C-404E-8688-F767AEB05E3D}" dt="2020-09-09T12:29:25.497" v="111" actId="478"/>
          <ac:picMkLst>
            <pc:docMk/>
            <pc:sldMk cId="2776804774" sldId="389"/>
            <ac:picMk id="9" creationId="{97A6A7B7-2594-4757-94E9-D1F4E6A0A500}"/>
          </ac:picMkLst>
        </pc:picChg>
      </pc:sldChg>
      <pc:sldChg chg="addSp delSp mod">
        <pc:chgData name="Dr. Perini" userId="5db95837d940e7e8" providerId="LiveId" clId="{A9CCAD02-E21C-404E-8688-F767AEB05E3D}" dt="2020-09-09T12:28:47.250" v="90"/>
        <pc:sldMkLst>
          <pc:docMk/>
          <pc:sldMk cId="2147180626" sldId="461"/>
        </pc:sldMkLst>
        <pc:picChg chg="del">
          <ac:chgData name="Dr. Perini" userId="5db95837d940e7e8" providerId="LiveId" clId="{A9CCAD02-E21C-404E-8688-F767AEB05E3D}" dt="2020-09-09T12:28:46.859" v="89" actId="478"/>
          <ac:picMkLst>
            <pc:docMk/>
            <pc:sldMk cId="2147180626" sldId="461"/>
            <ac:picMk id="3" creationId="{614F9C81-871A-4F82-AEA6-B01D9E92ADA0}"/>
          </ac:picMkLst>
        </pc:picChg>
        <pc:picChg chg="add">
          <ac:chgData name="Dr. Perini" userId="5db95837d940e7e8" providerId="LiveId" clId="{A9CCAD02-E21C-404E-8688-F767AEB05E3D}" dt="2020-09-09T12:28:47.250" v="90"/>
          <ac:picMkLst>
            <pc:docMk/>
            <pc:sldMk cId="2147180626" sldId="461"/>
            <ac:picMk id="7" creationId="{3814581A-C9FD-4581-9356-3A0B75C35A04}"/>
          </ac:picMkLst>
        </pc:picChg>
      </pc:sldChg>
      <pc:sldChg chg="addSp delSp mod">
        <pc:chgData name="Dr. Perini" userId="5db95837d940e7e8" providerId="LiveId" clId="{A9CCAD02-E21C-404E-8688-F767AEB05E3D}" dt="2020-09-09T12:28:51.506" v="92"/>
        <pc:sldMkLst>
          <pc:docMk/>
          <pc:sldMk cId="1802313572" sldId="463"/>
        </pc:sldMkLst>
        <pc:picChg chg="del">
          <ac:chgData name="Dr. Perini" userId="5db95837d940e7e8" providerId="LiveId" clId="{A9CCAD02-E21C-404E-8688-F767AEB05E3D}" dt="2020-09-09T12:28:51.212" v="91" actId="478"/>
          <ac:picMkLst>
            <pc:docMk/>
            <pc:sldMk cId="1802313572" sldId="463"/>
            <ac:picMk id="3" creationId="{B928287D-BA5C-4CF7-B6EE-F380787DAD5B}"/>
          </ac:picMkLst>
        </pc:picChg>
        <pc:picChg chg="add">
          <ac:chgData name="Dr. Perini" userId="5db95837d940e7e8" providerId="LiveId" clId="{A9CCAD02-E21C-404E-8688-F767AEB05E3D}" dt="2020-09-09T12:28:51.506" v="92"/>
          <ac:picMkLst>
            <pc:docMk/>
            <pc:sldMk cId="1802313572" sldId="463"/>
            <ac:picMk id="23" creationId="{2C1D9DC3-2379-4093-B0BC-5DC048103295}"/>
          </ac:picMkLst>
        </pc:picChg>
      </pc:sldChg>
      <pc:sldChg chg="addSp delSp mod">
        <pc:chgData name="Dr. Perini" userId="5db95837d940e7e8" providerId="LiveId" clId="{A9CCAD02-E21C-404E-8688-F767AEB05E3D}" dt="2020-09-09T12:28:54.451" v="94"/>
        <pc:sldMkLst>
          <pc:docMk/>
          <pc:sldMk cId="3958891472" sldId="465"/>
        </pc:sldMkLst>
        <pc:picChg chg="del">
          <ac:chgData name="Dr. Perini" userId="5db95837d940e7e8" providerId="LiveId" clId="{A9CCAD02-E21C-404E-8688-F767AEB05E3D}" dt="2020-09-09T12:28:54.157" v="93" actId="478"/>
          <ac:picMkLst>
            <pc:docMk/>
            <pc:sldMk cId="3958891472" sldId="465"/>
            <ac:picMk id="3" creationId="{1C3A71BC-45BA-4B71-B6B2-F6CCFB1947F9}"/>
          </ac:picMkLst>
        </pc:picChg>
        <pc:picChg chg="add">
          <ac:chgData name="Dr. Perini" userId="5db95837d940e7e8" providerId="LiveId" clId="{A9CCAD02-E21C-404E-8688-F767AEB05E3D}" dt="2020-09-09T12:28:54.451" v="94"/>
          <ac:picMkLst>
            <pc:docMk/>
            <pc:sldMk cId="3958891472" sldId="465"/>
            <ac:picMk id="11" creationId="{2FC2F655-0A41-4370-8716-081620682092}"/>
          </ac:picMkLst>
        </pc:picChg>
      </pc:sldChg>
      <pc:sldChg chg="addSp delSp mod">
        <pc:chgData name="Dr. Perini" userId="5db95837d940e7e8" providerId="LiveId" clId="{A9CCAD02-E21C-404E-8688-F767AEB05E3D}" dt="2020-09-09T12:28:59.125" v="96"/>
        <pc:sldMkLst>
          <pc:docMk/>
          <pc:sldMk cId="520337948" sldId="466"/>
        </pc:sldMkLst>
        <pc:picChg chg="del">
          <ac:chgData name="Dr. Perini" userId="5db95837d940e7e8" providerId="LiveId" clId="{A9CCAD02-E21C-404E-8688-F767AEB05E3D}" dt="2020-09-09T12:28:58.854" v="95" actId="478"/>
          <ac:picMkLst>
            <pc:docMk/>
            <pc:sldMk cId="520337948" sldId="466"/>
            <ac:picMk id="3" creationId="{A83B98FE-D1EB-46DD-BF4A-472EFBCCC1A6}"/>
          </ac:picMkLst>
        </pc:picChg>
        <pc:picChg chg="add">
          <ac:chgData name="Dr. Perini" userId="5db95837d940e7e8" providerId="LiveId" clId="{A9CCAD02-E21C-404E-8688-F767AEB05E3D}" dt="2020-09-09T12:28:59.125" v="96"/>
          <ac:picMkLst>
            <pc:docMk/>
            <pc:sldMk cId="520337948" sldId="466"/>
            <ac:picMk id="8" creationId="{5D51D14D-EB3D-4A75-A8BE-B1ECB7CEB98E}"/>
          </ac:picMkLst>
        </pc:picChg>
      </pc:sldChg>
      <pc:sldChg chg="addSp delSp mod">
        <pc:chgData name="Dr. Perini" userId="5db95837d940e7e8" providerId="LiveId" clId="{A9CCAD02-E21C-404E-8688-F767AEB05E3D}" dt="2020-09-09T12:29:02.685" v="98"/>
        <pc:sldMkLst>
          <pc:docMk/>
          <pc:sldMk cId="2661571225" sldId="467"/>
        </pc:sldMkLst>
        <pc:picChg chg="del">
          <ac:chgData name="Dr. Perini" userId="5db95837d940e7e8" providerId="LiveId" clId="{A9CCAD02-E21C-404E-8688-F767AEB05E3D}" dt="2020-09-09T12:29:02.395" v="97" actId="478"/>
          <ac:picMkLst>
            <pc:docMk/>
            <pc:sldMk cId="2661571225" sldId="467"/>
            <ac:picMk id="3" creationId="{AB1691F0-1D0E-4DD1-853D-E144C70F3923}"/>
          </ac:picMkLst>
        </pc:picChg>
        <pc:picChg chg="add">
          <ac:chgData name="Dr. Perini" userId="5db95837d940e7e8" providerId="LiveId" clId="{A9CCAD02-E21C-404E-8688-F767AEB05E3D}" dt="2020-09-09T12:29:02.685" v="98"/>
          <ac:picMkLst>
            <pc:docMk/>
            <pc:sldMk cId="2661571225" sldId="467"/>
            <ac:picMk id="11" creationId="{A34D3CBF-9576-4BE0-B26E-B4527874BA05}"/>
          </ac:picMkLst>
        </pc:picChg>
      </pc:sldChg>
      <pc:sldChg chg="addSp delSp mod">
        <pc:chgData name="Dr. Perini" userId="5db95837d940e7e8" providerId="LiveId" clId="{A9CCAD02-E21C-404E-8688-F767AEB05E3D}" dt="2020-09-09T12:29:05.760" v="100"/>
        <pc:sldMkLst>
          <pc:docMk/>
          <pc:sldMk cId="420814250" sldId="468"/>
        </pc:sldMkLst>
        <pc:picChg chg="del">
          <ac:chgData name="Dr. Perini" userId="5db95837d940e7e8" providerId="LiveId" clId="{A9CCAD02-E21C-404E-8688-F767AEB05E3D}" dt="2020-09-09T12:29:05.519" v="99" actId="478"/>
          <ac:picMkLst>
            <pc:docMk/>
            <pc:sldMk cId="420814250" sldId="468"/>
            <ac:picMk id="3" creationId="{E3263E31-8977-4339-82FB-4B10C9AB631D}"/>
          </ac:picMkLst>
        </pc:picChg>
        <pc:picChg chg="add">
          <ac:chgData name="Dr. Perini" userId="5db95837d940e7e8" providerId="LiveId" clId="{A9CCAD02-E21C-404E-8688-F767AEB05E3D}" dt="2020-09-09T12:29:05.760" v="100"/>
          <ac:picMkLst>
            <pc:docMk/>
            <pc:sldMk cId="420814250" sldId="468"/>
            <ac:picMk id="11" creationId="{D69051E4-A57F-4B9D-8F97-09A8E870AE62}"/>
          </ac:picMkLst>
        </pc:picChg>
      </pc:sldChg>
      <pc:sldChg chg="addSp delSp mod">
        <pc:chgData name="Dr. Perini" userId="5db95837d940e7e8" providerId="LiveId" clId="{A9CCAD02-E21C-404E-8688-F767AEB05E3D}" dt="2020-09-09T12:29:08.762" v="102"/>
        <pc:sldMkLst>
          <pc:docMk/>
          <pc:sldMk cId="3433088960" sldId="469"/>
        </pc:sldMkLst>
        <pc:picChg chg="del">
          <ac:chgData name="Dr. Perini" userId="5db95837d940e7e8" providerId="LiveId" clId="{A9CCAD02-E21C-404E-8688-F767AEB05E3D}" dt="2020-09-09T12:29:08.480" v="101" actId="478"/>
          <ac:picMkLst>
            <pc:docMk/>
            <pc:sldMk cId="3433088960" sldId="469"/>
            <ac:picMk id="3" creationId="{0143783D-BA09-452A-A07F-9E0A9C76D42B}"/>
          </ac:picMkLst>
        </pc:picChg>
        <pc:picChg chg="add">
          <ac:chgData name="Dr. Perini" userId="5db95837d940e7e8" providerId="LiveId" clId="{A9CCAD02-E21C-404E-8688-F767AEB05E3D}" dt="2020-09-09T12:29:08.762" v="102"/>
          <ac:picMkLst>
            <pc:docMk/>
            <pc:sldMk cId="3433088960" sldId="469"/>
            <ac:picMk id="11" creationId="{11EC9BA8-CEF9-4A15-B4BE-23B7BE4C0F01}"/>
          </ac:picMkLst>
        </pc:picChg>
      </pc:sldChg>
      <pc:sldChg chg="addSp delSp mod">
        <pc:chgData name="Dr. Perini" userId="5db95837d940e7e8" providerId="LiveId" clId="{A9CCAD02-E21C-404E-8688-F767AEB05E3D}" dt="2020-09-09T12:29:11.921" v="104"/>
        <pc:sldMkLst>
          <pc:docMk/>
          <pc:sldMk cId="59346629" sldId="470"/>
        </pc:sldMkLst>
        <pc:picChg chg="del">
          <ac:chgData name="Dr. Perini" userId="5db95837d940e7e8" providerId="LiveId" clId="{A9CCAD02-E21C-404E-8688-F767AEB05E3D}" dt="2020-09-09T12:29:11.629" v="103" actId="478"/>
          <ac:picMkLst>
            <pc:docMk/>
            <pc:sldMk cId="59346629" sldId="470"/>
            <ac:picMk id="4" creationId="{02218ED1-A75F-4F6A-A859-A162AAB7B102}"/>
          </ac:picMkLst>
        </pc:picChg>
        <pc:picChg chg="add">
          <ac:chgData name="Dr. Perini" userId="5db95837d940e7e8" providerId="LiveId" clId="{A9CCAD02-E21C-404E-8688-F767AEB05E3D}" dt="2020-09-09T12:29:11.921" v="104"/>
          <ac:picMkLst>
            <pc:docMk/>
            <pc:sldMk cId="59346629" sldId="470"/>
            <ac:picMk id="11" creationId="{33989CEC-6FBE-4692-A72C-0D072BF6516C}"/>
          </ac:picMkLst>
        </pc:picChg>
      </pc:sldChg>
      <pc:sldChg chg="addSp delSp mod">
        <pc:chgData name="Dr. Perini" userId="5db95837d940e7e8" providerId="LiveId" clId="{A9CCAD02-E21C-404E-8688-F767AEB05E3D}" dt="2020-09-09T12:29:15.696" v="106"/>
        <pc:sldMkLst>
          <pc:docMk/>
          <pc:sldMk cId="3169348947" sldId="471"/>
        </pc:sldMkLst>
        <pc:picChg chg="del">
          <ac:chgData name="Dr. Perini" userId="5db95837d940e7e8" providerId="LiveId" clId="{A9CCAD02-E21C-404E-8688-F767AEB05E3D}" dt="2020-09-09T12:29:15.356" v="105" actId="478"/>
          <ac:picMkLst>
            <pc:docMk/>
            <pc:sldMk cId="3169348947" sldId="471"/>
            <ac:picMk id="3" creationId="{D5B46D15-97BD-4109-8176-221F6A180CEB}"/>
          </ac:picMkLst>
        </pc:picChg>
        <pc:picChg chg="add">
          <ac:chgData name="Dr. Perini" userId="5db95837d940e7e8" providerId="LiveId" clId="{A9CCAD02-E21C-404E-8688-F767AEB05E3D}" dt="2020-09-09T12:29:15.696" v="106"/>
          <ac:picMkLst>
            <pc:docMk/>
            <pc:sldMk cId="3169348947" sldId="471"/>
            <ac:picMk id="11" creationId="{451B669E-1D4A-477C-8CD3-49BC5EA51978}"/>
          </ac:picMkLst>
        </pc:picChg>
      </pc:sldChg>
      <pc:sldChg chg="addSp delSp mod">
        <pc:chgData name="Dr. Perini" userId="5db95837d940e7e8" providerId="LiveId" clId="{A9CCAD02-E21C-404E-8688-F767AEB05E3D}" dt="2020-09-09T12:29:18.439" v="108"/>
        <pc:sldMkLst>
          <pc:docMk/>
          <pc:sldMk cId="3980374896" sldId="472"/>
        </pc:sldMkLst>
        <pc:picChg chg="del">
          <ac:chgData name="Dr. Perini" userId="5db95837d940e7e8" providerId="LiveId" clId="{A9CCAD02-E21C-404E-8688-F767AEB05E3D}" dt="2020-09-09T12:29:18.186" v="107" actId="478"/>
          <ac:picMkLst>
            <pc:docMk/>
            <pc:sldMk cId="3980374896" sldId="472"/>
            <ac:picMk id="3" creationId="{9AD529E2-3515-4749-A076-BAE5C28BBB54}"/>
          </ac:picMkLst>
        </pc:picChg>
        <pc:picChg chg="add">
          <ac:chgData name="Dr. Perini" userId="5db95837d940e7e8" providerId="LiveId" clId="{A9CCAD02-E21C-404E-8688-F767AEB05E3D}" dt="2020-09-09T12:29:18.439" v="108"/>
          <ac:picMkLst>
            <pc:docMk/>
            <pc:sldMk cId="3980374896" sldId="472"/>
            <ac:picMk id="7" creationId="{1EC95B0D-B53F-41E9-9843-B9DA77E7ACD4}"/>
          </ac:picMkLst>
        </pc:picChg>
      </pc:sldChg>
      <pc:sldChg chg="addSp delSp mod">
        <pc:chgData name="Dr. Perini" userId="5db95837d940e7e8" providerId="LiveId" clId="{A9CCAD02-E21C-404E-8688-F767AEB05E3D}" dt="2020-09-09T12:29:21.181" v="110"/>
        <pc:sldMkLst>
          <pc:docMk/>
          <pc:sldMk cId="4136545107" sldId="473"/>
        </pc:sldMkLst>
        <pc:picChg chg="del">
          <ac:chgData name="Dr. Perini" userId="5db95837d940e7e8" providerId="LiveId" clId="{A9CCAD02-E21C-404E-8688-F767AEB05E3D}" dt="2020-09-09T12:29:20.944" v="109" actId="478"/>
          <ac:picMkLst>
            <pc:docMk/>
            <pc:sldMk cId="4136545107" sldId="473"/>
            <ac:picMk id="3" creationId="{A028E906-B6A3-4D1B-A659-7235EE51741B}"/>
          </ac:picMkLst>
        </pc:picChg>
        <pc:picChg chg="add">
          <ac:chgData name="Dr. Perini" userId="5db95837d940e7e8" providerId="LiveId" clId="{A9CCAD02-E21C-404E-8688-F767AEB05E3D}" dt="2020-09-09T12:29:21.181" v="110"/>
          <ac:picMkLst>
            <pc:docMk/>
            <pc:sldMk cId="4136545107" sldId="473"/>
            <ac:picMk id="10" creationId="{CADC227C-E465-4ABC-8296-B44FC19FA7D3}"/>
          </ac:picMkLst>
        </pc:picChg>
      </pc:sldChg>
      <pc:sldChg chg="addSp delSp modSp mod">
        <pc:chgData name="Dr. Perini" userId="5db95837d940e7e8" providerId="LiveId" clId="{A9CCAD02-E21C-404E-8688-F767AEB05E3D}" dt="2020-09-09T12:27:16.862" v="44" actId="1076"/>
        <pc:sldMkLst>
          <pc:docMk/>
          <pc:sldMk cId="842271277" sldId="502"/>
        </pc:sldMkLst>
        <pc:picChg chg="del">
          <ac:chgData name="Dr. Perini" userId="5db95837d940e7e8" providerId="LiveId" clId="{A9CCAD02-E21C-404E-8688-F767AEB05E3D}" dt="2020-09-09T12:27:13.378" v="42" actId="478"/>
          <ac:picMkLst>
            <pc:docMk/>
            <pc:sldMk cId="842271277" sldId="502"/>
            <ac:picMk id="5" creationId="{A3A08684-ED3A-448D-BD83-9E9BE28A836F}"/>
          </ac:picMkLst>
        </pc:picChg>
        <pc:picChg chg="add mod">
          <ac:chgData name="Dr. Perini" userId="5db95837d940e7e8" providerId="LiveId" clId="{A9CCAD02-E21C-404E-8688-F767AEB05E3D}" dt="2020-09-09T12:27:16.862" v="44" actId="1076"/>
          <ac:picMkLst>
            <pc:docMk/>
            <pc:sldMk cId="842271277" sldId="502"/>
            <ac:picMk id="6" creationId="{4FDA6CCD-A054-4D2B-B888-CEACE5544DE3}"/>
          </ac:picMkLst>
        </pc:picChg>
      </pc:sldChg>
      <pc:sldChg chg="addSp delSp modSp mod">
        <pc:chgData name="Dr. Perini" userId="5db95837d940e7e8" providerId="LiveId" clId="{A9CCAD02-E21C-404E-8688-F767AEB05E3D}" dt="2020-09-09T12:27:21.277" v="47" actId="1076"/>
        <pc:sldMkLst>
          <pc:docMk/>
          <pc:sldMk cId="1971126233" sldId="505"/>
        </pc:sldMkLst>
        <pc:picChg chg="del">
          <ac:chgData name="Dr. Perini" userId="5db95837d940e7e8" providerId="LiveId" clId="{A9CCAD02-E21C-404E-8688-F767AEB05E3D}" dt="2020-09-09T12:27:18.875" v="45" actId="478"/>
          <ac:picMkLst>
            <pc:docMk/>
            <pc:sldMk cId="1971126233" sldId="505"/>
            <ac:picMk id="5" creationId="{E613DA1C-6C07-4EE7-A782-3269D9D754E2}"/>
          </ac:picMkLst>
        </pc:picChg>
        <pc:picChg chg="add mod">
          <ac:chgData name="Dr. Perini" userId="5db95837d940e7e8" providerId="LiveId" clId="{A9CCAD02-E21C-404E-8688-F767AEB05E3D}" dt="2020-09-09T12:27:21.277" v="47" actId="1076"/>
          <ac:picMkLst>
            <pc:docMk/>
            <pc:sldMk cId="1971126233" sldId="505"/>
            <ac:picMk id="6" creationId="{E00DA586-BDC9-4F6F-BBB2-CE3D2CE45A6A}"/>
          </ac:picMkLst>
        </pc:picChg>
      </pc:sldChg>
      <pc:sldChg chg="addSp delSp modSp mod">
        <pc:chgData name="Dr. Perini" userId="5db95837d940e7e8" providerId="LiveId" clId="{A9CCAD02-E21C-404E-8688-F767AEB05E3D}" dt="2020-09-09T12:27:28.045" v="50" actId="1076"/>
        <pc:sldMkLst>
          <pc:docMk/>
          <pc:sldMk cId="3416317734" sldId="506"/>
        </pc:sldMkLst>
        <pc:picChg chg="del">
          <ac:chgData name="Dr. Perini" userId="5db95837d940e7e8" providerId="LiveId" clId="{A9CCAD02-E21C-404E-8688-F767AEB05E3D}" dt="2020-09-09T12:27:24.283" v="48" actId="478"/>
          <ac:picMkLst>
            <pc:docMk/>
            <pc:sldMk cId="3416317734" sldId="506"/>
            <ac:picMk id="5" creationId="{5FC095CA-30AE-4E10-81FD-3B3A7A1C2DFC}"/>
          </ac:picMkLst>
        </pc:picChg>
        <pc:picChg chg="add mod">
          <ac:chgData name="Dr. Perini" userId="5db95837d940e7e8" providerId="LiveId" clId="{A9CCAD02-E21C-404E-8688-F767AEB05E3D}" dt="2020-09-09T12:27:28.045" v="50" actId="1076"/>
          <ac:picMkLst>
            <pc:docMk/>
            <pc:sldMk cId="3416317734" sldId="506"/>
            <ac:picMk id="6" creationId="{EDEFF1B5-8B53-4D35-A742-E026A03BEE98}"/>
          </ac:picMkLst>
        </pc:picChg>
      </pc:sldChg>
      <pc:sldChg chg="addSp delSp modSp mod">
        <pc:chgData name="Dr. Perini" userId="5db95837d940e7e8" providerId="LiveId" clId="{A9CCAD02-E21C-404E-8688-F767AEB05E3D}" dt="2020-09-09T12:27:35.284" v="53" actId="1076"/>
        <pc:sldMkLst>
          <pc:docMk/>
          <pc:sldMk cId="3640710176" sldId="508"/>
        </pc:sldMkLst>
        <pc:picChg chg="del">
          <ac:chgData name="Dr. Perini" userId="5db95837d940e7e8" providerId="LiveId" clId="{A9CCAD02-E21C-404E-8688-F767AEB05E3D}" dt="2020-09-09T12:27:31.257" v="51" actId="478"/>
          <ac:picMkLst>
            <pc:docMk/>
            <pc:sldMk cId="3640710176" sldId="508"/>
            <ac:picMk id="5" creationId="{B246BDBF-9B0C-4C79-B8D2-1F417E813892}"/>
          </ac:picMkLst>
        </pc:picChg>
        <pc:picChg chg="add mod">
          <ac:chgData name="Dr. Perini" userId="5db95837d940e7e8" providerId="LiveId" clId="{A9CCAD02-E21C-404E-8688-F767AEB05E3D}" dt="2020-09-09T12:27:35.284" v="53" actId="1076"/>
          <ac:picMkLst>
            <pc:docMk/>
            <pc:sldMk cId="3640710176" sldId="508"/>
            <ac:picMk id="6" creationId="{D3FCB12E-905D-4B0D-97D8-03CD358F2F5C}"/>
          </ac:picMkLst>
        </pc:picChg>
      </pc:sldChg>
      <pc:sldChg chg="addSp delSp modSp mod">
        <pc:chgData name="Dr. Perini" userId="5db95837d940e7e8" providerId="LiveId" clId="{A9CCAD02-E21C-404E-8688-F767AEB05E3D}" dt="2020-09-09T12:27:44.446" v="59" actId="1076"/>
        <pc:sldMkLst>
          <pc:docMk/>
          <pc:sldMk cId="3834664949" sldId="510"/>
        </pc:sldMkLst>
        <pc:picChg chg="del">
          <ac:chgData name="Dr. Perini" userId="5db95837d940e7e8" providerId="LiveId" clId="{A9CCAD02-E21C-404E-8688-F767AEB05E3D}" dt="2020-09-09T12:27:41.936" v="57" actId="478"/>
          <ac:picMkLst>
            <pc:docMk/>
            <pc:sldMk cId="3834664949" sldId="510"/>
            <ac:picMk id="5" creationId="{F8CB24B3-6DF9-4C23-AA90-060B002D0335}"/>
          </ac:picMkLst>
        </pc:picChg>
        <pc:picChg chg="add mod">
          <ac:chgData name="Dr. Perini" userId="5db95837d940e7e8" providerId="LiveId" clId="{A9CCAD02-E21C-404E-8688-F767AEB05E3D}" dt="2020-09-09T12:27:44.446" v="59" actId="1076"/>
          <ac:picMkLst>
            <pc:docMk/>
            <pc:sldMk cId="3834664949" sldId="510"/>
            <ac:picMk id="6" creationId="{6062A853-87C7-45AE-8B80-A71B75CFAB8E}"/>
          </ac:picMkLst>
        </pc:picChg>
      </pc:sldChg>
      <pc:sldChg chg="addSp delSp modSp mod">
        <pc:chgData name="Dr. Perini" userId="5db95837d940e7e8" providerId="LiveId" clId="{A9CCAD02-E21C-404E-8688-F767AEB05E3D}" dt="2020-09-09T12:27:51.066" v="62" actId="1076"/>
        <pc:sldMkLst>
          <pc:docMk/>
          <pc:sldMk cId="1968597214" sldId="511"/>
        </pc:sldMkLst>
        <pc:picChg chg="del">
          <ac:chgData name="Dr. Perini" userId="5db95837d940e7e8" providerId="LiveId" clId="{A9CCAD02-E21C-404E-8688-F767AEB05E3D}" dt="2020-09-09T12:27:47.514" v="60" actId="478"/>
          <ac:picMkLst>
            <pc:docMk/>
            <pc:sldMk cId="1968597214" sldId="511"/>
            <ac:picMk id="6" creationId="{8A723189-24B2-49D3-AFEF-65BABB407E2A}"/>
          </ac:picMkLst>
        </pc:picChg>
        <pc:picChg chg="add mod">
          <ac:chgData name="Dr. Perini" userId="5db95837d940e7e8" providerId="LiveId" clId="{A9CCAD02-E21C-404E-8688-F767AEB05E3D}" dt="2020-09-09T12:27:51.066" v="62" actId="1076"/>
          <ac:picMkLst>
            <pc:docMk/>
            <pc:sldMk cId="1968597214" sldId="511"/>
            <ac:picMk id="7" creationId="{BDBE288F-B928-4354-891B-9646242AC598}"/>
          </ac:picMkLst>
        </pc:picChg>
      </pc:sldChg>
      <pc:sldChg chg="addSp delSp modSp mod">
        <pc:chgData name="Dr. Perini" userId="5db95837d940e7e8" providerId="LiveId" clId="{A9CCAD02-E21C-404E-8688-F767AEB05E3D}" dt="2020-09-09T12:27:57.835" v="65" actId="1076"/>
        <pc:sldMkLst>
          <pc:docMk/>
          <pc:sldMk cId="1513253378" sldId="512"/>
        </pc:sldMkLst>
        <pc:picChg chg="del">
          <ac:chgData name="Dr. Perini" userId="5db95837d940e7e8" providerId="LiveId" clId="{A9CCAD02-E21C-404E-8688-F767AEB05E3D}" dt="2020-09-09T12:27:54.498" v="63" actId="478"/>
          <ac:picMkLst>
            <pc:docMk/>
            <pc:sldMk cId="1513253378" sldId="512"/>
            <ac:picMk id="5" creationId="{28674A57-526C-498E-9041-2DEBABE8A834}"/>
          </ac:picMkLst>
        </pc:picChg>
        <pc:picChg chg="add mod">
          <ac:chgData name="Dr. Perini" userId="5db95837d940e7e8" providerId="LiveId" clId="{A9CCAD02-E21C-404E-8688-F767AEB05E3D}" dt="2020-09-09T12:27:57.835" v="65" actId="1076"/>
          <ac:picMkLst>
            <pc:docMk/>
            <pc:sldMk cId="1513253378" sldId="512"/>
            <ac:picMk id="6" creationId="{6DB03894-DD9D-44D3-9B0B-FF35EAFF3D04}"/>
          </ac:picMkLst>
        </pc:picChg>
      </pc:sldChg>
      <pc:sldChg chg="addSp delSp modSp mod">
        <pc:chgData name="Dr. Perini" userId="5db95837d940e7e8" providerId="LiveId" clId="{A9CCAD02-E21C-404E-8688-F767AEB05E3D}" dt="2020-09-09T12:28:03.184" v="68" actId="1076"/>
        <pc:sldMkLst>
          <pc:docMk/>
          <pc:sldMk cId="1138538887" sldId="514"/>
        </pc:sldMkLst>
        <pc:picChg chg="del">
          <ac:chgData name="Dr. Perini" userId="5db95837d940e7e8" providerId="LiveId" clId="{A9CCAD02-E21C-404E-8688-F767AEB05E3D}" dt="2020-09-09T12:28:00.670" v="66" actId="478"/>
          <ac:picMkLst>
            <pc:docMk/>
            <pc:sldMk cId="1138538887" sldId="514"/>
            <ac:picMk id="5" creationId="{8203D342-122E-49DB-BA76-BA4FFA59911C}"/>
          </ac:picMkLst>
        </pc:picChg>
        <pc:picChg chg="add mod">
          <ac:chgData name="Dr. Perini" userId="5db95837d940e7e8" providerId="LiveId" clId="{A9CCAD02-E21C-404E-8688-F767AEB05E3D}" dt="2020-09-09T12:28:03.184" v="68" actId="1076"/>
          <ac:picMkLst>
            <pc:docMk/>
            <pc:sldMk cId="1138538887" sldId="514"/>
            <ac:picMk id="6" creationId="{3F161A85-C51A-4A6A-98FA-71F0B85096FE}"/>
          </ac:picMkLst>
        </pc:picChg>
      </pc:sldChg>
      <pc:sldChg chg="addSp delSp modSp mod">
        <pc:chgData name="Dr. Perini" userId="5db95837d940e7e8" providerId="LiveId" clId="{A9CCAD02-E21C-404E-8688-F767AEB05E3D}" dt="2020-09-09T12:28:11.074" v="71" actId="1076"/>
        <pc:sldMkLst>
          <pc:docMk/>
          <pc:sldMk cId="2693519224" sldId="515"/>
        </pc:sldMkLst>
        <pc:picChg chg="del">
          <ac:chgData name="Dr. Perini" userId="5db95837d940e7e8" providerId="LiveId" clId="{A9CCAD02-E21C-404E-8688-F767AEB05E3D}" dt="2020-09-09T12:28:07.179" v="69" actId="478"/>
          <ac:picMkLst>
            <pc:docMk/>
            <pc:sldMk cId="2693519224" sldId="515"/>
            <ac:picMk id="3" creationId="{286809F0-24F5-4848-B2AC-1A82A1F0A6DF}"/>
          </ac:picMkLst>
        </pc:picChg>
        <pc:picChg chg="add mod">
          <ac:chgData name="Dr. Perini" userId="5db95837d940e7e8" providerId="LiveId" clId="{A9CCAD02-E21C-404E-8688-F767AEB05E3D}" dt="2020-09-09T12:28:11.074" v="71" actId="1076"/>
          <ac:picMkLst>
            <pc:docMk/>
            <pc:sldMk cId="2693519224" sldId="515"/>
            <ac:picMk id="6" creationId="{4855CFF1-84AD-421D-BCD4-382733FE13B1}"/>
          </ac:picMkLst>
        </pc:picChg>
      </pc:sldChg>
      <pc:sldChg chg="addSp delSp modSp mod">
        <pc:chgData name="Dr. Perini" userId="5db95837d940e7e8" providerId="LiveId" clId="{A9CCAD02-E21C-404E-8688-F767AEB05E3D}" dt="2020-09-09T12:28:18.054" v="74" actId="1076"/>
        <pc:sldMkLst>
          <pc:docMk/>
          <pc:sldMk cId="2296685986" sldId="516"/>
        </pc:sldMkLst>
        <pc:picChg chg="del">
          <ac:chgData name="Dr. Perini" userId="5db95837d940e7e8" providerId="LiveId" clId="{A9CCAD02-E21C-404E-8688-F767AEB05E3D}" dt="2020-09-09T12:28:14.863" v="72" actId="478"/>
          <ac:picMkLst>
            <pc:docMk/>
            <pc:sldMk cId="2296685986" sldId="516"/>
            <ac:picMk id="6" creationId="{31E31B7A-6363-427B-8AD1-E6FFB2B261DA}"/>
          </ac:picMkLst>
        </pc:picChg>
        <pc:picChg chg="add mod">
          <ac:chgData name="Dr. Perini" userId="5db95837d940e7e8" providerId="LiveId" clId="{A9CCAD02-E21C-404E-8688-F767AEB05E3D}" dt="2020-09-09T12:28:18.054" v="74" actId="1076"/>
          <ac:picMkLst>
            <pc:docMk/>
            <pc:sldMk cId="2296685986" sldId="516"/>
            <ac:picMk id="7" creationId="{809D20F5-89D5-4EB0-BB18-AB3B15F7650F}"/>
          </ac:picMkLst>
        </pc:picChg>
      </pc:sldChg>
      <pc:sldChg chg="addSp delSp modSp mod">
        <pc:chgData name="Dr. Perini" userId="5db95837d940e7e8" providerId="LiveId" clId="{A9CCAD02-E21C-404E-8688-F767AEB05E3D}" dt="2020-09-09T12:28:29.389" v="80" actId="1076"/>
        <pc:sldMkLst>
          <pc:docMk/>
          <pc:sldMk cId="2337922338" sldId="517"/>
        </pc:sldMkLst>
        <pc:picChg chg="del">
          <ac:chgData name="Dr. Perini" userId="5db95837d940e7e8" providerId="LiveId" clId="{A9CCAD02-E21C-404E-8688-F767AEB05E3D}" dt="2020-09-09T12:28:26.572" v="78" actId="478"/>
          <ac:picMkLst>
            <pc:docMk/>
            <pc:sldMk cId="2337922338" sldId="517"/>
            <ac:picMk id="6" creationId="{2C72063D-F4CB-4E8C-94D8-159EEFD0F895}"/>
          </ac:picMkLst>
        </pc:picChg>
        <pc:picChg chg="add mod">
          <ac:chgData name="Dr. Perini" userId="5db95837d940e7e8" providerId="LiveId" clId="{A9CCAD02-E21C-404E-8688-F767AEB05E3D}" dt="2020-09-09T12:28:29.389" v="80" actId="1076"/>
          <ac:picMkLst>
            <pc:docMk/>
            <pc:sldMk cId="2337922338" sldId="517"/>
            <ac:picMk id="7" creationId="{63BE8019-A07C-4FBC-9690-22F2D8F83D52}"/>
          </ac:picMkLst>
        </pc:picChg>
      </pc:sldChg>
      <pc:sldChg chg="addSp delSp mod">
        <pc:chgData name="Dr. Perini" userId="5db95837d940e7e8" providerId="LiveId" clId="{A9CCAD02-E21C-404E-8688-F767AEB05E3D}" dt="2020-09-09T12:28:33.411" v="82"/>
        <pc:sldMkLst>
          <pc:docMk/>
          <pc:sldMk cId="2661891262" sldId="518"/>
        </pc:sldMkLst>
        <pc:picChg chg="del">
          <ac:chgData name="Dr. Perini" userId="5db95837d940e7e8" providerId="LiveId" clId="{A9CCAD02-E21C-404E-8688-F767AEB05E3D}" dt="2020-09-09T12:28:33.169" v="81" actId="478"/>
          <ac:picMkLst>
            <pc:docMk/>
            <pc:sldMk cId="2661891262" sldId="518"/>
            <ac:picMk id="3" creationId="{ECF3CF01-CC06-42AD-9685-927719B844BB}"/>
          </ac:picMkLst>
        </pc:picChg>
        <pc:picChg chg="add">
          <ac:chgData name="Dr. Perini" userId="5db95837d940e7e8" providerId="LiveId" clId="{A9CCAD02-E21C-404E-8688-F767AEB05E3D}" dt="2020-09-09T12:28:33.411" v="82"/>
          <ac:picMkLst>
            <pc:docMk/>
            <pc:sldMk cId="2661891262" sldId="518"/>
            <ac:picMk id="8" creationId="{AA3A7CCB-46CF-4C80-A687-665C099AAD80}"/>
          </ac:picMkLst>
        </pc:picChg>
      </pc:sldChg>
      <pc:sldChg chg="addSp delSp modSp mod">
        <pc:chgData name="Dr. Perini" userId="5db95837d940e7e8" providerId="LiveId" clId="{A9CCAD02-E21C-404E-8688-F767AEB05E3D}" dt="2020-09-09T12:28:22.980" v="77" actId="1076"/>
        <pc:sldMkLst>
          <pc:docMk/>
          <pc:sldMk cId="1133533151" sldId="519"/>
        </pc:sldMkLst>
        <pc:picChg chg="del">
          <ac:chgData name="Dr. Perini" userId="5db95837d940e7e8" providerId="LiveId" clId="{A9CCAD02-E21C-404E-8688-F767AEB05E3D}" dt="2020-09-09T12:28:20.708" v="75" actId="478"/>
          <ac:picMkLst>
            <pc:docMk/>
            <pc:sldMk cId="1133533151" sldId="519"/>
            <ac:picMk id="3" creationId="{DAF54B10-9F38-400F-A381-9980B4B57A02}"/>
          </ac:picMkLst>
        </pc:picChg>
        <pc:picChg chg="add mod">
          <ac:chgData name="Dr. Perini" userId="5db95837d940e7e8" providerId="LiveId" clId="{A9CCAD02-E21C-404E-8688-F767AEB05E3D}" dt="2020-09-09T12:28:22.980" v="77" actId="1076"/>
          <ac:picMkLst>
            <pc:docMk/>
            <pc:sldMk cId="1133533151" sldId="519"/>
            <ac:picMk id="6" creationId="{08402444-2C13-4776-875E-1E47580C087A}"/>
          </ac:picMkLst>
        </pc:picChg>
      </pc:sldChg>
      <pc:sldChg chg="addSp delSp mod">
        <pc:chgData name="Dr. Perini" userId="5db95837d940e7e8" providerId="LiveId" clId="{A9CCAD02-E21C-404E-8688-F767AEB05E3D}" dt="2020-09-09T12:28:40.840" v="86"/>
        <pc:sldMkLst>
          <pc:docMk/>
          <pc:sldMk cId="1210939165" sldId="520"/>
        </pc:sldMkLst>
        <pc:picChg chg="del">
          <ac:chgData name="Dr. Perini" userId="5db95837d940e7e8" providerId="LiveId" clId="{A9CCAD02-E21C-404E-8688-F767AEB05E3D}" dt="2020-09-09T12:28:40.550" v="85" actId="478"/>
          <ac:picMkLst>
            <pc:docMk/>
            <pc:sldMk cId="1210939165" sldId="520"/>
            <ac:picMk id="3" creationId="{DFCC8686-E273-47B7-A1D0-372124F90800}"/>
          </ac:picMkLst>
        </pc:picChg>
        <pc:picChg chg="add">
          <ac:chgData name="Dr. Perini" userId="5db95837d940e7e8" providerId="LiveId" clId="{A9CCAD02-E21C-404E-8688-F767AEB05E3D}" dt="2020-09-09T12:28:40.840" v="86"/>
          <ac:picMkLst>
            <pc:docMk/>
            <pc:sldMk cId="1210939165" sldId="520"/>
            <ac:picMk id="6" creationId="{A9BCF564-2401-4E8E-8EEA-04AFDC58703C}"/>
          </ac:picMkLst>
        </pc:picChg>
      </pc:sldChg>
      <pc:sldChg chg="addSp delSp mod">
        <pc:chgData name="Dr. Perini" userId="5db95837d940e7e8" providerId="LiveId" clId="{A9CCAD02-E21C-404E-8688-F767AEB05E3D}" dt="2020-09-09T12:28:37.212" v="84"/>
        <pc:sldMkLst>
          <pc:docMk/>
          <pc:sldMk cId="3337339148" sldId="523"/>
        </pc:sldMkLst>
        <pc:picChg chg="del">
          <ac:chgData name="Dr. Perini" userId="5db95837d940e7e8" providerId="LiveId" clId="{A9CCAD02-E21C-404E-8688-F767AEB05E3D}" dt="2020-09-09T12:28:36.984" v="83" actId="478"/>
          <ac:picMkLst>
            <pc:docMk/>
            <pc:sldMk cId="3337339148" sldId="523"/>
            <ac:picMk id="3" creationId="{3B9D9580-F29C-478F-A909-B9F56C239404}"/>
          </ac:picMkLst>
        </pc:picChg>
        <pc:picChg chg="add">
          <ac:chgData name="Dr. Perini" userId="5db95837d940e7e8" providerId="LiveId" clId="{A9CCAD02-E21C-404E-8688-F767AEB05E3D}" dt="2020-09-09T12:28:37.212" v="84"/>
          <ac:picMkLst>
            <pc:docMk/>
            <pc:sldMk cId="3337339148" sldId="523"/>
            <ac:picMk id="6" creationId="{E22127D2-EC8D-4067-A7A5-3CFD62DE342F}"/>
          </ac:picMkLst>
        </pc:picChg>
      </pc:sldChg>
      <pc:sldChg chg="addSp delSp modSp mod">
        <pc:chgData name="Dr. Perini" userId="5db95837d940e7e8" providerId="LiveId" clId="{A9CCAD02-E21C-404E-8688-F767AEB05E3D}" dt="2020-09-09T12:26:24.027" v="20" actId="1076"/>
        <pc:sldMkLst>
          <pc:docMk/>
          <pc:sldMk cId="4070698238" sldId="526"/>
        </pc:sldMkLst>
        <pc:picChg chg="del">
          <ac:chgData name="Dr. Perini" userId="5db95837d940e7e8" providerId="LiveId" clId="{A9CCAD02-E21C-404E-8688-F767AEB05E3D}" dt="2020-09-09T12:26:19.593" v="18" actId="478"/>
          <ac:picMkLst>
            <pc:docMk/>
            <pc:sldMk cId="4070698238" sldId="526"/>
            <ac:picMk id="5" creationId="{8237259C-B245-4BC3-9908-1170D686F994}"/>
          </ac:picMkLst>
        </pc:picChg>
        <pc:picChg chg="add mod">
          <ac:chgData name="Dr. Perini" userId="5db95837d940e7e8" providerId="LiveId" clId="{A9CCAD02-E21C-404E-8688-F767AEB05E3D}" dt="2020-09-09T12:26:24.027" v="20" actId="1076"/>
          <ac:picMkLst>
            <pc:docMk/>
            <pc:sldMk cId="4070698238" sldId="526"/>
            <ac:picMk id="6" creationId="{79A2D1D6-ABD9-4C78-B8F4-BFD5AC73E8E6}"/>
          </ac:picMkLst>
        </pc:picChg>
      </pc:sldChg>
      <pc:sldChg chg="addSp delSp modSp mod">
        <pc:chgData name="Dr. Perini" userId="5db95837d940e7e8" providerId="LiveId" clId="{A9CCAD02-E21C-404E-8688-F767AEB05E3D}" dt="2020-09-09T12:26:28.905" v="23" actId="1076"/>
        <pc:sldMkLst>
          <pc:docMk/>
          <pc:sldMk cId="3106253508" sldId="527"/>
        </pc:sldMkLst>
        <pc:picChg chg="del">
          <ac:chgData name="Dr. Perini" userId="5db95837d940e7e8" providerId="LiveId" clId="{A9CCAD02-E21C-404E-8688-F767AEB05E3D}" dt="2020-09-09T12:26:26.574" v="21" actId="478"/>
          <ac:picMkLst>
            <pc:docMk/>
            <pc:sldMk cId="3106253508" sldId="527"/>
            <ac:picMk id="5" creationId="{8237259C-B245-4BC3-9908-1170D686F994}"/>
          </ac:picMkLst>
        </pc:picChg>
        <pc:picChg chg="add mod">
          <ac:chgData name="Dr. Perini" userId="5db95837d940e7e8" providerId="LiveId" clId="{A9CCAD02-E21C-404E-8688-F767AEB05E3D}" dt="2020-09-09T12:26:28.905" v="23" actId="1076"/>
          <ac:picMkLst>
            <pc:docMk/>
            <pc:sldMk cId="3106253508" sldId="527"/>
            <ac:picMk id="6" creationId="{3CB06078-8417-436B-9443-BE11D491DFE5}"/>
          </ac:picMkLst>
        </pc:picChg>
      </pc:sldChg>
      <pc:sldChg chg="addSp delSp modSp mod">
        <pc:chgData name="Dr. Perini" userId="5db95837d940e7e8" providerId="LiveId" clId="{A9CCAD02-E21C-404E-8688-F767AEB05E3D}" dt="2020-09-09T12:26:39.205" v="26" actId="1076"/>
        <pc:sldMkLst>
          <pc:docMk/>
          <pc:sldMk cId="104246132" sldId="528"/>
        </pc:sldMkLst>
        <pc:picChg chg="del">
          <ac:chgData name="Dr. Perini" userId="5db95837d940e7e8" providerId="LiveId" clId="{A9CCAD02-E21C-404E-8688-F767AEB05E3D}" dt="2020-09-09T12:26:32.938" v="24" actId="478"/>
          <ac:picMkLst>
            <pc:docMk/>
            <pc:sldMk cId="104246132" sldId="528"/>
            <ac:picMk id="5" creationId="{8237259C-B245-4BC3-9908-1170D686F994}"/>
          </ac:picMkLst>
        </pc:picChg>
        <pc:picChg chg="add mod">
          <ac:chgData name="Dr. Perini" userId="5db95837d940e7e8" providerId="LiveId" clId="{A9CCAD02-E21C-404E-8688-F767AEB05E3D}" dt="2020-09-09T12:26:39.205" v="26" actId="1076"/>
          <ac:picMkLst>
            <pc:docMk/>
            <pc:sldMk cId="104246132" sldId="528"/>
            <ac:picMk id="6" creationId="{3A2E9914-25C5-4243-8740-F6FF78C16826}"/>
          </ac:picMkLst>
        </pc:picChg>
      </pc:sldChg>
      <pc:sldChg chg="addSp delSp modSp mod">
        <pc:chgData name="Dr. Perini" userId="5db95837d940e7e8" providerId="LiveId" clId="{A9CCAD02-E21C-404E-8688-F767AEB05E3D}" dt="2020-09-09T12:27:10.445" v="41" actId="1076"/>
        <pc:sldMkLst>
          <pc:docMk/>
          <pc:sldMk cId="2724851179" sldId="529"/>
        </pc:sldMkLst>
        <pc:picChg chg="del">
          <ac:chgData name="Dr. Perini" userId="5db95837d940e7e8" providerId="LiveId" clId="{A9CCAD02-E21C-404E-8688-F767AEB05E3D}" dt="2020-09-09T12:27:08.495" v="39" actId="478"/>
          <ac:picMkLst>
            <pc:docMk/>
            <pc:sldMk cId="2724851179" sldId="529"/>
            <ac:picMk id="5" creationId="{4589A7AA-9D45-41EE-8CEB-7F6D1C709B1A}"/>
          </ac:picMkLst>
        </pc:picChg>
        <pc:picChg chg="add mod">
          <ac:chgData name="Dr. Perini" userId="5db95837d940e7e8" providerId="LiveId" clId="{A9CCAD02-E21C-404E-8688-F767AEB05E3D}" dt="2020-09-09T12:27:10.445" v="41" actId="1076"/>
          <ac:picMkLst>
            <pc:docMk/>
            <pc:sldMk cId="2724851179" sldId="529"/>
            <ac:picMk id="7" creationId="{7E648812-690E-4CC7-A0FC-D4F38AC8E99C}"/>
          </ac:picMkLst>
        </pc:picChg>
      </pc:sldChg>
      <pc:sldChg chg="addSp delSp modSp mod">
        <pc:chgData name="Dr. Perini" userId="5db95837d940e7e8" providerId="LiveId" clId="{A9CCAD02-E21C-404E-8688-F767AEB05E3D}" dt="2020-09-09T12:27:39.583" v="56" actId="1076"/>
        <pc:sldMkLst>
          <pc:docMk/>
          <pc:sldMk cId="2573726243" sldId="530"/>
        </pc:sldMkLst>
        <pc:picChg chg="del">
          <ac:chgData name="Dr. Perini" userId="5db95837d940e7e8" providerId="LiveId" clId="{A9CCAD02-E21C-404E-8688-F767AEB05E3D}" dt="2020-09-09T12:27:37.539" v="54" actId="478"/>
          <ac:picMkLst>
            <pc:docMk/>
            <pc:sldMk cId="2573726243" sldId="530"/>
            <ac:picMk id="5" creationId="{4589A7AA-9D45-41EE-8CEB-7F6D1C709B1A}"/>
          </ac:picMkLst>
        </pc:picChg>
        <pc:picChg chg="add mod">
          <ac:chgData name="Dr. Perini" userId="5db95837d940e7e8" providerId="LiveId" clId="{A9CCAD02-E21C-404E-8688-F767AEB05E3D}" dt="2020-09-09T12:27:39.583" v="56" actId="1076"/>
          <ac:picMkLst>
            <pc:docMk/>
            <pc:sldMk cId="2573726243" sldId="530"/>
            <ac:picMk id="7" creationId="{50CF04BA-8B44-4E3A-A673-D36815C68A90}"/>
          </ac:picMkLst>
        </pc:picChg>
      </pc:sldChg>
      <pc:sldChg chg="addSp delSp mod">
        <pc:chgData name="Dr. Perini" userId="5db95837d940e7e8" providerId="LiveId" clId="{A9CCAD02-E21C-404E-8688-F767AEB05E3D}" dt="2020-09-09T12:28:43.872" v="88"/>
        <pc:sldMkLst>
          <pc:docMk/>
          <pc:sldMk cId="2640608041" sldId="531"/>
        </pc:sldMkLst>
        <pc:picChg chg="del">
          <ac:chgData name="Dr. Perini" userId="5db95837d940e7e8" providerId="LiveId" clId="{A9CCAD02-E21C-404E-8688-F767AEB05E3D}" dt="2020-09-09T12:28:43.504" v="87" actId="478"/>
          <ac:picMkLst>
            <pc:docMk/>
            <pc:sldMk cId="2640608041" sldId="531"/>
            <ac:picMk id="5" creationId="{4589A7AA-9D45-41EE-8CEB-7F6D1C709B1A}"/>
          </ac:picMkLst>
        </pc:picChg>
        <pc:picChg chg="add">
          <ac:chgData name="Dr. Perini" userId="5db95837d940e7e8" providerId="LiveId" clId="{A9CCAD02-E21C-404E-8688-F767AEB05E3D}" dt="2020-09-09T12:28:43.872" v="88"/>
          <ac:picMkLst>
            <pc:docMk/>
            <pc:sldMk cId="2640608041" sldId="531"/>
            <ac:picMk id="7" creationId="{A1127B34-AFEF-4396-9CE5-328288ED9772}"/>
          </ac:picMkLst>
        </pc:picChg>
      </pc:sldChg>
      <pc:sldChg chg="addSp delSp modSp mod">
        <pc:chgData name="Dr. Perini" userId="5db95837d940e7e8" providerId="LiveId" clId="{A9CCAD02-E21C-404E-8688-F767AEB05E3D}" dt="2020-09-09T12:26:45.314" v="29" actId="1076"/>
        <pc:sldMkLst>
          <pc:docMk/>
          <pc:sldMk cId="1436290771" sldId="532"/>
        </pc:sldMkLst>
        <pc:picChg chg="del">
          <ac:chgData name="Dr. Perini" userId="5db95837d940e7e8" providerId="LiveId" clId="{A9CCAD02-E21C-404E-8688-F767AEB05E3D}" dt="2020-09-09T12:26:42.236" v="27" actId="478"/>
          <ac:picMkLst>
            <pc:docMk/>
            <pc:sldMk cId="1436290771" sldId="532"/>
            <ac:picMk id="5" creationId="{4589A7AA-9D45-41EE-8CEB-7F6D1C709B1A}"/>
          </ac:picMkLst>
        </pc:picChg>
        <pc:picChg chg="add mod">
          <ac:chgData name="Dr. Perini" userId="5db95837d940e7e8" providerId="LiveId" clId="{A9CCAD02-E21C-404E-8688-F767AEB05E3D}" dt="2020-09-09T12:26:45.314" v="29" actId="1076"/>
          <ac:picMkLst>
            <pc:docMk/>
            <pc:sldMk cId="1436290771" sldId="532"/>
            <ac:picMk id="7" creationId="{FAAF5025-E26C-4F1D-8477-FB3FC48F37F6}"/>
          </ac:picMkLst>
        </pc:picChg>
      </pc:sldChg>
      <pc:sldChg chg="addSp delSp modSp mod">
        <pc:chgData name="Dr. Perini" userId="5db95837d940e7e8" providerId="LiveId" clId="{A9CCAD02-E21C-404E-8688-F767AEB05E3D}" dt="2020-09-09T12:26:52.326" v="32" actId="1076"/>
        <pc:sldMkLst>
          <pc:docMk/>
          <pc:sldMk cId="3597499629" sldId="533"/>
        </pc:sldMkLst>
        <pc:picChg chg="del">
          <ac:chgData name="Dr. Perini" userId="5db95837d940e7e8" providerId="LiveId" clId="{A9CCAD02-E21C-404E-8688-F767AEB05E3D}" dt="2020-09-09T12:26:49.443" v="30" actId="478"/>
          <ac:picMkLst>
            <pc:docMk/>
            <pc:sldMk cId="3597499629" sldId="533"/>
            <ac:picMk id="5" creationId="{33AD7CBB-C8F0-4B5B-AEFB-E48301C2218F}"/>
          </ac:picMkLst>
        </pc:picChg>
        <pc:picChg chg="add mod">
          <ac:chgData name="Dr. Perini" userId="5db95837d940e7e8" providerId="LiveId" clId="{A9CCAD02-E21C-404E-8688-F767AEB05E3D}" dt="2020-09-09T12:26:52.326" v="32" actId="1076"/>
          <ac:picMkLst>
            <pc:docMk/>
            <pc:sldMk cId="3597499629" sldId="533"/>
            <ac:picMk id="6" creationId="{C8CF82A0-B5CF-4BBA-B6FC-88C9D26EA47C}"/>
          </ac:picMkLst>
        </pc:picChg>
      </pc:sldChg>
      <pc:sldChg chg="addSp delSp modSp mod">
        <pc:chgData name="Dr. Perini" userId="5db95837d940e7e8" providerId="LiveId" clId="{A9CCAD02-E21C-404E-8688-F767AEB05E3D}" dt="2020-09-09T12:27:03.236" v="38" actId="1076"/>
        <pc:sldMkLst>
          <pc:docMk/>
          <pc:sldMk cId="2544198065" sldId="535"/>
        </pc:sldMkLst>
        <pc:picChg chg="del">
          <ac:chgData name="Dr. Perini" userId="5db95837d940e7e8" providerId="LiveId" clId="{A9CCAD02-E21C-404E-8688-F767AEB05E3D}" dt="2020-09-09T12:27:01.251" v="36" actId="478"/>
          <ac:picMkLst>
            <pc:docMk/>
            <pc:sldMk cId="2544198065" sldId="535"/>
            <ac:picMk id="5" creationId="{33AD7CBB-C8F0-4B5B-AEFB-E48301C2218F}"/>
          </ac:picMkLst>
        </pc:picChg>
        <pc:picChg chg="add mod">
          <ac:chgData name="Dr. Perini" userId="5db95837d940e7e8" providerId="LiveId" clId="{A9CCAD02-E21C-404E-8688-F767AEB05E3D}" dt="2020-09-09T12:27:03.236" v="38" actId="1076"/>
          <ac:picMkLst>
            <pc:docMk/>
            <pc:sldMk cId="2544198065" sldId="535"/>
            <ac:picMk id="11" creationId="{9C023A24-639C-4A1B-90E0-56B9863837C9}"/>
          </ac:picMkLst>
        </pc:picChg>
      </pc:sldChg>
      <pc:sldChg chg="addSp delSp modSp mod">
        <pc:chgData name="Dr. Perini" userId="5db95837d940e7e8" providerId="LiveId" clId="{A9CCAD02-E21C-404E-8688-F767AEB05E3D}" dt="2020-09-09T12:26:58.909" v="35" actId="1076"/>
        <pc:sldMkLst>
          <pc:docMk/>
          <pc:sldMk cId="2548252704" sldId="536"/>
        </pc:sldMkLst>
        <pc:picChg chg="del">
          <ac:chgData name="Dr. Perini" userId="5db95837d940e7e8" providerId="LiveId" clId="{A9CCAD02-E21C-404E-8688-F767AEB05E3D}" dt="2020-09-09T12:26:54.990" v="33" actId="478"/>
          <ac:picMkLst>
            <pc:docMk/>
            <pc:sldMk cId="2548252704" sldId="536"/>
            <ac:picMk id="5" creationId="{33AD7CBB-C8F0-4B5B-AEFB-E48301C2218F}"/>
          </ac:picMkLst>
        </pc:picChg>
        <pc:picChg chg="add mod">
          <ac:chgData name="Dr. Perini" userId="5db95837d940e7e8" providerId="LiveId" clId="{A9CCAD02-E21C-404E-8688-F767AEB05E3D}" dt="2020-09-09T12:26:58.909" v="35" actId="1076"/>
          <ac:picMkLst>
            <pc:docMk/>
            <pc:sldMk cId="2548252704" sldId="536"/>
            <ac:picMk id="9" creationId="{D2FC9C64-E125-47CD-82CC-5ECFEFE17487}"/>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dirty="0">
                <a:latin typeface="Arial" panose="020B0604020202020204" pitchFamily="34" charset="0"/>
                <a:cs typeface="Arial" panose="020B0604020202020204" pitchFamily="34" charset="0"/>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pPr>
              <a:defRPr/>
            </a:pPr>
            <a:fld id="{DC4A0232-713B-4024-A440-236DF2A6338F}" type="datetimeFigureOut">
              <a:rPr lang="en-US"/>
              <a:pPr>
                <a:defRPr/>
              </a:pPr>
              <a:t>9/9/2020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dirty="0">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6F17062-A24B-4EEE-BF80-16D080A9F9F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ln>
            <a:miter lim="800000"/>
            <a:headEnd/>
            <a:tailEnd/>
          </a:ln>
        </p:spPr>
        <p:txBody>
          <a:bodyPr/>
          <a:lstStyle/>
          <a:p>
            <a:fld id="{37F15726-F189-4FF5-9D63-493AF711C84A}"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When you are responding to an emergency on SAD, you may be exposed to numerous hazards that can cause injury or worse. Today we will discuss some of these hazards, the importance of situational awareness, and ways soldiers can minimize the risks to themselves and those around them.</a:t>
            </a:r>
          </a:p>
        </p:txBody>
      </p:sp>
      <p:sp>
        <p:nvSpPr>
          <p:cNvPr id="1126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442BA04-7626-4AB6-9BE1-B923995F4AC1}"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11935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150938" y="692150"/>
            <a:ext cx="4556125" cy="3416300"/>
          </a:xfrm>
          <a:ln cap="flat"/>
        </p:spPr>
      </p:sp>
      <p:sp>
        <p:nvSpPr>
          <p:cNvPr id="34819"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706151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1150938" y="692150"/>
            <a:ext cx="4556125" cy="3416300"/>
          </a:xfrm>
          <a:ln cap="flat"/>
        </p:spPr>
      </p:sp>
      <p:sp>
        <p:nvSpPr>
          <p:cNvPr id="2867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24796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1150938" y="692150"/>
            <a:ext cx="4556125" cy="3416300"/>
          </a:xfrm>
          <a:ln cap="flat"/>
        </p:spPr>
      </p:sp>
      <p:sp>
        <p:nvSpPr>
          <p:cNvPr id="15363"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836538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150938" y="692150"/>
            <a:ext cx="4556125" cy="3416300"/>
          </a:xfrm>
          <a:ln cap="flat"/>
        </p:spPr>
      </p:sp>
      <p:sp>
        <p:nvSpPr>
          <p:cNvPr id="17411"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998635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1150938" y="692150"/>
            <a:ext cx="4556125" cy="3416300"/>
          </a:xfrm>
          <a:ln cap="flat"/>
        </p:spPr>
      </p:sp>
      <p:sp>
        <p:nvSpPr>
          <p:cNvPr id="19459"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706608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150938" y="692150"/>
            <a:ext cx="4556125" cy="3416300"/>
          </a:xfrm>
          <a:ln cap="flat"/>
        </p:spPr>
      </p:sp>
      <p:sp>
        <p:nvSpPr>
          <p:cNvPr id="21507"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914980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150938" y="692150"/>
            <a:ext cx="4556125" cy="3416300"/>
          </a:xfrm>
          <a:ln cap="flat"/>
        </p:spPr>
      </p:sp>
      <p:sp>
        <p:nvSpPr>
          <p:cNvPr id="23555"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660561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1150938" y="692150"/>
            <a:ext cx="4556125" cy="3416300"/>
          </a:xfrm>
          <a:ln cap="flat"/>
        </p:spPr>
      </p:sp>
      <p:sp>
        <p:nvSpPr>
          <p:cNvPr id="26627"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787751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050"/>
          <p:cNvSpPr>
            <a:spLocks noGrp="1" noRot="1" noChangeAspect="1" noChangeArrowheads="1" noTextEdit="1"/>
          </p:cNvSpPr>
          <p:nvPr>
            <p:ph type="sldImg"/>
          </p:nvPr>
        </p:nvSpPr>
        <p:spPr>
          <a:xfrm>
            <a:off x="1150938" y="692150"/>
            <a:ext cx="4556125" cy="3416300"/>
          </a:xfrm>
          <a:noFill/>
          <a:ln cap="flat"/>
        </p:spPr>
      </p:sp>
      <p:sp>
        <p:nvSpPr>
          <p:cNvPr id="41987" name="Rectangle 2051"/>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tLang="en-US" dirty="0"/>
          </a:p>
        </p:txBody>
      </p:sp>
    </p:spTree>
    <p:extLst>
      <p:ext uri="{BB962C8B-B14F-4D97-AF65-F5344CB8AC3E}">
        <p14:creationId xmlns:p14="http://schemas.microsoft.com/office/powerpoint/2010/main" val="3926741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200" b="0" i="0" kern="1200" dirty="0">
                <a:solidFill>
                  <a:schemeClr val="tx1"/>
                </a:solidFill>
                <a:effectLst/>
                <a:latin typeface="+mn-lt"/>
                <a:ea typeface="+mn-ea"/>
                <a:cs typeface="+mn-cs"/>
              </a:rPr>
              <a:t>Safety brief: Exits, weather notes/hydration/report illness immediately/report return home to COC if leaving after class</a:t>
            </a:r>
            <a:endParaRPr lang="en-US" altLang="en-US" dirty="0"/>
          </a:p>
        </p:txBody>
      </p:sp>
      <p:sp>
        <p:nvSpPr>
          <p:cNvPr id="7172" name="Slide Number Placeholder 3"/>
          <p:cNvSpPr>
            <a:spLocks noGrp="1"/>
          </p:cNvSpPr>
          <p:nvPr>
            <p:ph type="sldNum" sz="quarter" idx="5"/>
          </p:nvPr>
        </p:nvSpPr>
        <p:spPr bwMode="auto">
          <a:noFill/>
          <a:ln>
            <a:miter lim="800000"/>
            <a:headEnd/>
            <a:tailEnd/>
          </a:ln>
        </p:spPr>
        <p:txBody>
          <a:bodyPr/>
          <a:lstStyle/>
          <a:p>
            <a:fld id="{37F15726-F189-4FF5-9D63-493AF711C84A}" type="slidenum">
              <a:rPr lang="en-US" altLang="en-US"/>
              <a:pPr/>
              <a:t>2</a:t>
            </a:fld>
            <a:endParaRPr lang="en-US" altLang="en-US"/>
          </a:p>
        </p:txBody>
      </p:sp>
    </p:spTree>
    <p:extLst>
      <p:ext uri="{BB962C8B-B14F-4D97-AF65-F5344CB8AC3E}">
        <p14:creationId xmlns:p14="http://schemas.microsoft.com/office/powerpoint/2010/main" val="3931856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050"/>
          <p:cNvSpPr>
            <a:spLocks noGrp="1" noRot="1" noChangeAspect="1" noChangeArrowheads="1" noTextEdit="1"/>
          </p:cNvSpPr>
          <p:nvPr>
            <p:ph type="sldImg"/>
          </p:nvPr>
        </p:nvSpPr>
        <p:spPr>
          <a:xfrm>
            <a:off x="1150938" y="692150"/>
            <a:ext cx="4556125" cy="3416300"/>
          </a:xfrm>
          <a:noFill/>
          <a:ln cap="flat"/>
        </p:spPr>
      </p:sp>
      <p:sp>
        <p:nvSpPr>
          <p:cNvPr id="48131" name="Rectangle 2051"/>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tLang="en-US"/>
          </a:p>
        </p:txBody>
      </p:sp>
    </p:spTree>
    <p:extLst>
      <p:ext uri="{BB962C8B-B14F-4D97-AF65-F5344CB8AC3E}">
        <p14:creationId xmlns:p14="http://schemas.microsoft.com/office/powerpoint/2010/main" val="1585438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a:p>
        </p:txBody>
      </p:sp>
      <p:sp>
        <p:nvSpPr>
          <p:cNvPr id="39940" name="Slide Number Placeholder 3"/>
          <p:cNvSpPr>
            <a:spLocks noGrp="1"/>
          </p:cNvSpPr>
          <p:nvPr>
            <p:ph type="sldNum" sz="quarter" idx="5"/>
          </p:nvPr>
        </p:nvSpPr>
        <p:spPr bwMode="auto">
          <a:noFill/>
          <a:ln>
            <a:miter lim="800000"/>
            <a:headEnd/>
            <a:tailEnd/>
          </a:ln>
        </p:spPr>
        <p:txBody>
          <a:bodyPr/>
          <a:lstStyle/>
          <a:p>
            <a:fld id="{22D67898-1828-46D9-B5CF-B82ECEC59B4F}" type="slidenum">
              <a:rPr lang="en-US" altLang="en-US"/>
              <a:pPr/>
              <a:t>51</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ln>
            <a:miter lim="800000"/>
            <a:headEnd/>
            <a:tailEnd/>
          </a:ln>
        </p:spPr>
        <p:txBody>
          <a:bodyPr/>
          <a:lstStyle/>
          <a:p>
            <a:fld id="{37F15726-F189-4FF5-9D63-493AF711C84A}" type="slidenum">
              <a:rPr lang="en-US" altLang="en-US"/>
              <a:pPr/>
              <a:t>3</a:t>
            </a:fld>
            <a:endParaRPr lang="en-US" altLang="en-US"/>
          </a:p>
        </p:txBody>
      </p:sp>
    </p:spTree>
    <p:extLst>
      <p:ext uri="{BB962C8B-B14F-4D97-AF65-F5344CB8AC3E}">
        <p14:creationId xmlns:p14="http://schemas.microsoft.com/office/powerpoint/2010/main" val="1778119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4</a:t>
            </a:fld>
            <a:endParaRPr lang="en-US" altLang="en-US"/>
          </a:p>
        </p:txBody>
      </p:sp>
    </p:spTree>
    <p:extLst>
      <p:ext uri="{BB962C8B-B14F-4D97-AF65-F5344CB8AC3E}">
        <p14:creationId xmlns:p14="http://schemas.microsoft.com/office/powerpoint/2010/main" val="2959568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9</a:t>
            </a:fld>
            <a:endParaRPr lang="en-US" altLang="en-US"/>
          </a:p>
        </p:txBody>
      </p:sp>
    </p:spTree>
    <p:extLst>
      <p:ext uri="{BB962C8B-B14F-4D97-AF65-F5344CB8AC3E}">
        <p14:creationId xmlns:p14="http://schemas.microsoft.com/office/powerpoint/2010/main" val="4201695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5722">
              <a:defRPr/>
            </a:pPr>
            <a:r>
              <a:rPr lang="en-US" dirty="0"/>
              <a:t>FEMA (8805), Truck, Pickup 1¾</a:t>
            </a:r>
            <a:r>
              <a:rPr lang="en-US" baseline="0" dirty="0"/>
              <a:t> ton, $30/hour</a:t>
            </a:r>
          </a:p>
          <a:p>
            <a:endParaRPr lang="en-US" dirty="0"/>
          </a:p>
        </p:txBody>
      </p:sp>
      <p:sp>
        <p:nvSpPr>
          <p:cNvPr id="4" name="Slide Number Placeholder 3"/>
          <p:cNvSpPr>
            <a:spLocks noGrp="1"/>
          </p:cNvSpPr>
          <p:nvPr>
            <p:ph type="sldNum" sz="quarter" idx="10"/>
          </p:nvPr>
        </p:nvSpPr>
        <p:spPr/>
        <p:txBody>
          <a:bodyPr/>
          <a:lstStyle/>
          <a:p>
            <a:fld id="{4DA27F64-8D9D-4D95-89C7-5A7A7541CFEE}" type="slidenum">
              <a:rPr lang="en-US" smtClean="0"/>
              <a:pPr/>
              <a:t>13</a:t>
            </a:fld>
            <a:endParaRPr lang="en-US" dirty="0"/>
          </a:p>
        </p:txBody>
      </p:sp>
    </p:spTree>
    <p:extLst>
      <p:ext uri="{BB962C8B-B14F-4D97-AF65-F5344CB8AC3E}">
        <p14:creationId xmlns:p14="http://schemas.microsoft.com/office/powerpoint/2010/main" val="1176890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17</a:t>
            </a:fld>
            <a:endParaRPr lang="en-US" altLang="en-US"/>
          </a:p>
        </p:txBody>
      </p:sp>
    </p:spTree>
    <p:extLst>
      <p:ext uri="{BB962C8B-B14F-4D97-AF65-F5344CB8AC3E}">
        <p14:creationId xmlns:p14="http://schemas.microsoft.com/office/powerpoint/2010/main" val="2882543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23</a:t>
            </a:fld>
            <a:endParaRPr lang="en-US" altLang="en-US"/>
          </a:p>
        </p:txBody>
      </p:sp>
    </p:spTree>
    <p:extLst>
      <p:ext uri="{BB962C8B-B14F-4D97-AF65-F5344CB8AC3E}">
        <p14:creationId xmlns:p14="http://schemas.microsoft.com/office/powerpoint/2010/main" val="1111428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621FF05F-86B5-4A4F-A7F5-CC7518CFCCF6}" type="slidenum">
              <a:rPr lang="en-US" altLang="en-US"/>
              <a:pPr/>
              <a:t>36</a:t>
            </a:fld>
            <a:endParaRPr lang="en-US" altLang="en-US"/>
          </a:p>
        </p:txBody>
      </p:sp>
    </p:spTree>
    <p:extLst>
      <p:ext uri="{BB962C8B-B14F-4D97-AF65-F5344CB8AC3E}">
        <p14:creationId xmlns:p14="http://schemas.microsoft.com/office/powerpoint/2010/main" val="647423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7712D-7210-4F8A-95A2-BC5EAFAFA2E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C19C87E-266A-4C91-A262-75997BDAF86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860C88E-B46E-421D-9197-A6B5DBE030BB}"/>
              </a:ext>
            </a:extLst>
          </p:cNvPr>
          <p:cNvSpPr>
            <a:spLocks noGrp="1"/>
          </p:cNvSpPr>
          <p:nvPr>
            <p:ph type="dt" sz="half" idx="10"/>
          </p:nvPr>
        </p:nvSpPr>
        <p:spPr/>
        <p:txBody>
          <a:bodyPr/>
          <a:lstStyle/>
          <a:p>
            <a:pPr>
              <a:defRPr/>
            </a:pPr>
            <a:fld id="{5F03A532-F973-44BC-9700-1AA387A97C9D}" type="datetime1">
              <a:rPr lang="en-US" smtClean="0"/>
              <a:pPr>
                <a:defRPr/>
              </a:pPr>
              <a:t>9/9/2020</a:t>
            </a:fld>
            <a:endParaRPr lang="en-US" dirty="0"/>
          </a:p>
        </p:txBody>
      </p:sp>
      <p:sp>
        <p:nvSpPr>
          <p:cNvPr id="5" name="Footer Placeholder 4">
            <a:extLst>
              <a:ext uri="{FF2B5EF4-FFF2-40B4-BE49-F238E27FC236}">
                <a16:creationId xmlns:a16="http://schemas.microsoft.com/office/drawing/2014/main" id="{58802401-2C99-4587-87E4-72F2F0BD8D4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1C0CE0F2-2245-44D4-B9E9-39AE64E4931C}"/>
              </a:ext>
            </a:extLst>
          </p:cNvPr>
          <p:cNvSpPr>
            <a:spLocks noGrp="1"/>
          </p:cNvSpPr>
          <p:nvPr>
            <p:ph type="sldNum" sz="quarter" idx="12"/>
          </p:nvPr>
        </p:nvSpPr>
        <p:spPr/>
        <p:txBody>
          <a:bodyPr/>
          <a:lstStyle/>
          <a:p>
            <a:fld id="{0CA26F81-EFB8-466D-9796-C735CD54E585}" type="slidenum">
              <a:rPr lang="en-US" smtClean="0"/>
              <a:pPr/>
              <a:t>‹#›</a:t>
            </a:fld>
            <a:endParaRPr lang="en-US"/>
          </a:p>
        </p:txBody>
      </p:sp>
    </p:spTree>
    <p:extLst>
      <p:ext uri="{BB962C8B-B14F-4D97-AF65-F5344CB8AC3E}">
        <p14:creationId xmlns:p14="http://schemas.microsoft.com/office/powerpoint/2010/main" val="237243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53E17-7EC5-4A42-BB78-15530792CA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5F65CF-9035-4BA4-8FE8-679907A802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2E1529-DB1D-41E8-9D7E-FEA641792B99}"/>
              </a:ext>
            </a:extLst>
          </p:cNvPr>
          <p:cNvSpPr>
            <a:spLocks noGrp="1"/>
          </p:cNvSpPr>
          <p:nvPr>
            <p:ph type="dt" sz="half" idx="10"/>
          </p:nvPr>
        </p:nvSpPr>
        <p:spPr/>
        <p:txBody>
          <a:bodyPr/>
          <a:lstStyle/>
          <a:p>
            <a:pPr>
              <a:defRPr/>
            </a:pPr>
            <a:fld id="{6912ABB6-6E19-42CE-A3F8-A18653E0BFDE}" type="datetime1">
              <a:rPr lang="en-US" smtClean="0"/>
              <a:pPr>
                <a:defRPr/>
              </a:pPr>
              <a:t>9/9/2020</a:t>
            </a:fld>
            <a:endParaRPr lang="en-US" dirty="0"/>
          </a:p>
        </p:txBody>
      </p:sp>
      <p:sp>
        <p:nvSpPr>
          <p:cNvPr id="5" name="Footer Placeholder 4">
            <a:extLst>
              <a:ext uri="{FF2B5EF4-FFF2-40B4-BE49-F238E27FC236}">
                <a16:creationId xmlns:a16="http://schemas.microsoft.com/office/drawing/2014/main" id="{6E9BDF9D-189F-46C5-8BDA-27CA95CDAD65}"/>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FBE70CD4-DB6D-4032-A9D7-840ECB139305}"/>
              </a:ext>
            </a:extLst>
          </p:cNvPr>
          <p:cNvSpPr>
            <a:spLocks noGrp="1"/>
          </p:cNvSpPr>
          <p:nvPr>
            <p:ph type="sldNum" sz="quarter" idx="12"/>
          </p:nvPr>
        </p:nvSpPr>
        <p:spPr/>
        <p:txBody>
          <a:bodyPr/>
          <a:lstStyle/>
          <a:p>
            <a:fld id="{86837B5F-132C-42D8-B5F6-8E562706B07F}" type="slidenum">
              <a:rPr lang="en-US" smtClean="0"/>
              <a:pPr/>
              <a:t>‹#›</a:t>
            </a:fld>
            <a:endParaRPr lang="en-US"/>
          </a:p>
        </p:txBody>
      </p:sp>
    </p:spTree>
    <p:extLst>
      <p:ext uri="{BB962C8B-B14F-4D97-AF65-F5344CB8AC3E}">
        <p14:creationId xmlns:p14="http://schemas.microsoft.com/office/powerpoint/2010/main" val="390430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B13E59-F5F6-46B3-98B8-02A1F0B753A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02665A-2BEA-4D87-B9A4-FB90B0D7419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5BB785-906F-479A-834F-2A5FFA147100}"/>
              </a:ext>
            </a:extLst>
          </p:cNvPr>
          <p:cNvSpPr>
            <a:spLocks noGrp="1"/>
          </p:cNvSpPr>
          <p:nvPr>
            <p:ph type="dt" sz="half" idx="10"/>
          </p:nvPr>
        </p:nvSpPr>
        <p:spPr/>
        <p:txBody>
          <a:bodyPr/>
          <a:lstStyle/>
          <a:p>
            <a:pPr>
              <a:defRPr/>
            </a:pPr>
            <a:fld id="{39F695FB-3E90-4E84-A2CC-6C6D375828AF}" type="datetime1">
              <a:rPr lang="en-US" smtClean="0"/>
              <a:pPr>
                <a:defRPr/>
              </a:pPr>
              <a:t>9/9/2020</a:t>
            </a:fld>
            <a:endParaRPr lang="en-US" dirty="0"/>
          </a:p>
        </p:txBody>
      </p:sp>
      <p:sp>
        <p:nvSpPr>
          <p:cNvPr id="5" name="Footer Placeholder 4">
            <a:extLst>
              <a:ext uri="{FF2B5EF4-FFF2-40B4-BE49-F238E27FC236}">
                <a16:creationId xmlns:a16="http://schemas.microsoft.com/office/drawing/2014/main" id="{C91C0948-C7FB-4635-84AA-D433D877F840}"/>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8B2D515F-9A1C-441D-9DF2-1882408129CC}"/>
              </a:ext>
            </a:extLst>
          </p:cNvPr>
          <p:cNvSpPr>
            <a:spLocks noGrp="1"/>
          </p:cNvSpPr>
          <p:nvPr>
            <p:ph type="sldNum" sz="quarter" idx="12"/>
          </p:nvPr>
        </p:nvSpPr>
        <p:spPr/>
        <p:txBody>
          <a:bodyPr/>
          <a:lstStyle/>
          <a:p>
            <a:fld id="{EE00E009-E86E-4BD1-B468-136C3CBEA95C}" type="slidenum">
              <a:rPr lang="en-US" smtClean="0"/>
              <a:pPr/>
              <a:t>‹#›</a:t>
            </a:fld>
            <a:endParaRPr lang="en-US"/>
          </a:p>
        </p:txBody>
      </p:sp>
    </p:spTree>
    <p:extLst>
      <p:ext uri="{BB962C8B-B14F-4D97-AF65-F5344CB8AC3E}">
        <p14:creationId xmlns:p14="http://schemas.microsoft.com/office/powerpoint/2010/main" val="2528009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5FEDD-12BD-48F1-8BCD-47EF07B201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0C0C07-C410-4260-A6CA-7BE5EF001F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7206DC-64B2-4207-8527-D07288883529}"/>
              </a:ext>
            </a:extLst>
          </p:cNvPr>
          <p:cNvSpPr>
            <a:spLocks noGrp="1"/>
          </p:cNvSpPr>
          <p:nvPr>
            <p:ph type="dt" sz="half" idx="10"/>
          </p:nvPr>
        </p:nvSpPr>
        <p:spPr/>
        <p:txBody>
          <a:bodyPr/>
          <a:lstStyle/>
          <a:p>
            <a:pPr>
              <a:defRPr/>
            </a:pPr>
            <a:fld id="{EA98265E-F332-48A1-9D69-F709091AD584}" type="datetime1">
              <a:rPr lang="en-US" smtClean="0"/>
              <a:pPr>
                <a:defRPr/>
              </a:pPr>
              <a:t>9/9/2020</a:t>
            </a:fld>
            <a:endParaRPr lang="en-US" dirty="0"/>
          </a:p>
        </p:txBody>
      </p:sp>
      <p:sp>
        <p:nvSpPr>
          <p:cNvPr id="5" name="Footer Placeholder 4">
            <a:extLst>
              <a:ext uri="{FF2B5EF4-FFF2-40B4-BE49-F238E27FC236}">
                <a16:creationId xmlns:a16="http://schemas.microsoft.com/office/drawing/2014/main" id="{11259B64-8035-4DAF-B6F5-8357FE9049FB}"/>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ABC1F92-3F97-4840-81F0-D02409E788ED}"/>
              </a:ext>
            </a:extLst>
          </p:cNvPr>
          <p:cNvSpPr>
            <a:spLocks noGrp="1"/>
          </p:cNvSpPr>
          <p:nvPr>
            <p:ph type="sldNum" sz="quarter" idx="12"/>
          </p:nvPr>
        </p:nvSpPr>
        <p:spPr/>
        <p:txBody>
          <a:bodyPr/>
          <a:lstStyle/>
          <a:p>
            <a:fld id="{13E76991-FEBD-42E7-9108-875849FCDE69}" type="slidenum">
              <a:rPr lang="en-US" smtClean="0"/>
              <a:pPr/>
              <a:t>‹#›</a:t>
            </a:fld>
            <a:endParaRPr lang="en-US"/>
          </a:p>
        </p:txBody>
      </p:sp>
    </p:spTree>
    <p:extLst>
      <p:ext uri="{BB962C8B-B14F-4D97-AF65-F5344CB8AC3E}">
        <p14:creationId xmlns:p14="http://schemas.microsoft.com/office/powerpoint/2010/main" val="2510816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7959F-24E6-423E-899D-02FC85BFD5C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CAA9554-07C0-4F03-8EDA-B7C5B9DF9D3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D85108-B644-49FE-9E31-6B2F4BB8232D}"/>
              </a:ext>
            </a:extLst>
          </p:cNvPr>
          <p:cNvSpPr>
            <a:spLocks noGrp="1"/>
          </p:cNvSpPr>
          <p:nvPr>
            <p:ph type="dt" sz="half" idx="10"/>
          </p:nvPr>
        </p:nvSpPr>
        <p:spPr/>
        <p:txBody>
          <a:bodyPr/>
          <a:lstStyle/>
          <a:p>
            <a:pPr>
              <a:defRPr/>
            </a:pPr>
            <a:fld id="{7B556581-246B-49C6-BD39-918411D24CF4}" type="datetime1">
              <a:rPr lang="en-US" smtClean="0"/>
              <a:pPr>
                <a:defRPr/>
              </a:pPr>
              <a:t>9/9/2020</a:t>
            </a:fld>
            <a:endParaRPr lang="en-US" dirty="0"/>
          </a:p>
        </p:txBody>
      </p:sp>
      <p:sp>
        <p:nvSpPr>
          <p:cNvPr id="5" name="Footer Placeholder 4">
            <a:extLst>
              <a:ext uri="{FF2B5EF4-FFF2-40B4-BE49-F238E27FC236}">
                <a16:creationId xmlns:a16="http://schemas.microsoft.com/office/drawing/2014/main" id="{E593144B-3854-4449-839B-D954A3DEBB7A}"/>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E5909B0-8BD7-4FB8-A998-4BA99622423E}"/>
              </a:ext>
            </a:extLst>
          </p:cNvPr>
          <p:cNvSpPr>
            <a:spLocks noGrp="1"/>
          </p:cNvSpPr>
          <p:nvPr>
            <p:ph type="sldNum" sz="quarter" idx="12"/>
          </p:nvPr>
        </p:nvSpPr>
        <p:spPr/>
        <p:txBody>
          <a:bodyPr/>
          <a:lstStyle/>
          <a:p>
            <a:fld id="{C6ABB8F9-6118-4CD5-A0F8-6369DE8F135B}" type="slidenum">
              <a:rPr lang="en-US" smtClean="0"/>
              <a:pPr/>
              <a:t>‹#›</a:t>
            </a:fld>
            <a:endParaRPr lang="en-US"/>
          </a:p>
        </p:txBody>
      </p:sp>
    </p:spTree>
    <p:extLst>
      <p:ext uri="{BB962C8B-B14F-4D97-AF65-F5344CB8AC3E}">
        <p14:creationId xmlns:p14="http://schemas.microsoft.com/office/powerpoint/2010/main" val="3487717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3F902-D5FA-4015-895D-A81189DDAA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986EC9-77E3-43EF-BD8C-839A6198216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24B4AA-1782-4F0E-A6E9-D5D46E43A3C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1A8141-3298-4623-909B-7447D936DFFF}"/>
              </a:ext>
            </a:extLst>
          </p:cNvPr>
          <p:cNvSpPr>
            <a:spLocks noGrp="1"/>
          </p:cNvSpPr>
          <p:nvPr>
            <p:ph type="dt" sz="half" idx="10"/>
          </p:nvPr>
        </p:nvSpPr>
        <p:spPr/>
        <p:txBody>
          <a:bodyPr/>
          <a:lstStyle/>
          <a:p>
            <a:pPr>
              <a:defRPr/>
            </a:pPr>
            <a:fld id="{51BCDAA6-0BAC-4A3E-8257-13DE8346948B}" type="datetime1">
              <a:rPr lang="en-US" smtClean="0"/>
              <a:pPr>
                <a:defRPr/>
              </a:pPr>
              <a:t>9/9/2020</a:t>
            </a:fld>
            <a:endParaRPr lang="en-US" dirty="0"/>
          </a:p>
        </p:txBody>
      </p:sp>
      <p:sp>
        <p:nvSpPr>
          <p:cNvPr id="6" name="Footer Placeholder 5">
            <a:extLst>
              <a:ext uri="{FF2B5EF4-FFF2-40B4-BE49-F238E27FC236}">
                <a16:creationId xmlns:a16="http://schemas.microsoft.com/office/drawing/2014/main" id="{9D7EE339-A911-4CC8-A07B-ECA8428CB326}"/>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F9F91CF7-2CF3-4E62-9404-7F7F1686DE5D}"/>
              </a:ext>
            </a:extLst>
          </p:cNvPr>
          <p:cNvSpPr>
            <a:spLocks noGrp="1"/>
          </p:cNvSpPr>
          <p:nvPr>
            <p:ph type="sldNum" sz="quarter" idx="12"/>
          </p:nvPr>
        </p:nvSpPr>
        <p:spPr/>
        <p:txBody>
          <a:bodyPr/>
          <a:lstStyle/>
          <a:p>
            <a:fld id="{E5B0CACA-F256-4DCC-B440-0BC0878FB642}" type="slidenum">
              <a:rPr lang="en-US" smtClean="0"/>
              <a:pPr/>
              <a:t>‹#›</a:t>
            </a:fld>
            <a:endParaRPr lang="en-US"/>
          </a:p>
        </p:txBody>
      </p:sp>
    </p:spTree>
    <p:extLst>
      <p:ext uri="{BB962C8B-B14F-4D97-AF65-F5344CB8AC3E}">
        <p14:creationId xmlns:p14="http://schemas.microsoft.com/office/powerpoint/2010/main" val="957268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92513-935F-4F52-9316-D2FA49DF7A5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DC877A-D05E-4934-A855-4212AA53FCC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7872E29-71C4-4C2E-9CA8-CC15DFA722CB}"/>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A83F63-5871-4074-8ADE-FB806C6B477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ED645DF-6A21-4C40-83F9-95F997F107EE}"/>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6F13F2-A9E0-4490-BB35-4653AB3263AA}"/>
              </a:ext>
            </a:extLst>
          </p:cNvPr>
          <p:cNvSpPr>
            <a:spLocks noGrp="1"/>
          </p:cNvSpPr>
          <p:nvPr>
            <p:ph type="dt" sz="half" idx="10"/>
          </p:nvPr>
        </p:nvSpPr>
        <p:spPr/>
        <p:txBody>
          <a:bodyPr/>
          <a:lstStyle/>
          <a:p>
            <a:pPr>
              <a:defRPr/>
            </a:pPr>
            <a:fld id="{53BE6BCC-CF1D-45B0-B819-76D1942CFB47}" type="datetime1">
              <a:rPr lang="en-US" smtClean="0"/>
              <a:pPr>
                <a:defRPr/>
              </a:pPr>
              <a:t>9/9/2020</a:t>
            </a:fld>
            <a:endParaRPr lang="en-US" dirty="0"/>
          </a:p>
        </p:txBody>
      </p:sp>
      <p:sp>
        <p:nvSpPr>
          <p:cNvPr id="8" name="Footer Placeholder 7">
            <a:extLst>
              <a:ext uri="{FF2B5EF4-FFF2-40B4-BE49-F238E27FC236}">
                <a16:creationId xmlns:a16="http://schemas.microsoft.com/office/drawing/2014/main" id="{5346C80C-DFAD-4026-B1ED-82CF402F36A2}"/>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5ED6D28A-05D6-4B27-AB0C-7B168AD716C5}"/>
              </a:ext>
            </a:extLst>
          </p:cNvPr>
          <p:cNvSpPr>
            <a:spLocks noGrp="1"/>
          </p:cNvSpPr>
          <p:nvPr>
            <p:ph type="sldNum" sz="quarter" idx="12"/>
          </p:nvPr>
        </p:nvSpPr>
        <p:spPr/>
        <p:txBody>
          <a:bodyPr/>
          <a:lstStyle/>
          <a:p>
            <a:fld id="{9A149784-1CDA-4A64-948B-72EAF3DDAC4D}" type="slidenum">
              <a:rPr lang="en-US" smtClean="0"/>
              <a:pPr/>
              <a:t>‹#›</a:t>
            </a:fld>
            <a:endParaRPr lang="en-US"/>
          </a:p>
        </p:txBody>
      </p:sp>
    </p:spTree>
    <p:extLst>
      <p:ext uri="{BB962C8B-B14F-4D97-AF65-F5344CB8AC3E}">
        <p14:creationId xmlns:p14="http://schemas.microsoft.com/office/powerpoint/2010/main" val="685576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E1361-C27A-4DE8-A81A-4EF29FFF02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B659CA-6A03-4AA3-A0FD-81B9758DE50D}"/>
              </a:ext>
            </a:extLst>
          </p:cNvPr>
          <p:cNvSpPr>
            <a:spLocks noGrp="1"/>
          </p:cNvSpPr>
          <p:nvPr>
            <p:ph type="dt" sz="half" idx="10"/>
          </p:nvPr>
        </p:nvSpPr>
        <p:spPr/>
        <p:txBody>
          <a:bodyPr/>
          <a:lstStyle/>
          <a:p>
            <a:pPr>
              <a:defRPr/>
            </a:pPr>
            <a:fld id="{969A70B1-AD1B-4610-9747-C2BD6C863AD6}" type="datetime1">
              <a:rPr lang="en-US" smtClean="0"/>
              <a:pPr>
                <a:defRPr/>
              </a:pPr>
              <a:t>9/9/2020</a:t>
            </a:fld>
            <a:endParaRPr lang="en-US" dirty="0"/>
          </a:p>
        </p:txBody>
      </p:sp>
      <p:sp>
        <p:nvSpPr>
          <p:cNvPr id="4" name="Footer Placeholder 3">
            <a:extLst>
              <a:ext uri="{FF2B5EF4-FFF2-40B4-BE49-F238E27FC236}">
                <a16:creationId xmlns:a16="http://schemas.microsoft.com/office/drawing/2014/main" id="{3E317D18-A0E8-487F-8ACC-4CA7C10FEFF2}"/>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CDA8B57E-6405-4D95-8935-086CD1AF8C83}"/>
              </a:ext>
            </a:extLst>
          </p:cNvPr>
          <p:cNvSpPr>
            <a:spLocks noGrp="1"/>
          </p:cNvSpPr>
          <p:nvPr>
            <p:ph type="sldNum" sz="quarter" idx="12"/>
          </p:nvPr>
        </p:nvSpPr>
        <p:spPr/>
        <p:txBody>
          <a:bodyPr/>
          <a:lstStyle/>
          <a:p>
            <a:fld id="{3685B41E-FFCD-490A-B2BE-4E5377665BAB}" type="slidenum">
              <a:rPr lang="en-US" smtClean="0"/>
              <a:pPr/>
              <a:t>‹#›</a:t>
            </a:fld>
            <a:endParaRPr lang="en-US"/>
          </a:p>
        </p:txBody>
      </p:sp>
    </p:spTree>
    <p:extLst>
      <p:ext uri="{BB962C8B-B14F-4D97-AF65-F5344CB8AC3E}">
        <p14:creationId xmlns:p14="http://schemas.microsoft.com/office/powerpoint/2010/main" val="1168731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870CF4-D547-4318-A32C-CC0E8873C30D}"/>
              </a:ext>
            </a:extLst>
          </p:cNvPr>
          <p:cNvSpPr>
            <a:spLocks noGrp="1"/>
          </p:cNvSpPr>
          <p:nvPr>
            <p:ph type="dt" sz="half" idx="10"/>
          </p:nvPr>
        </p:nvSpPr>
        <p:spPr/>
        <p:txBody>
          <a:bodyPr/>
          <a:lstStyle/>
          <a:p>
            <a:pPr>
              <a:defRPr/>
            </a:pPr>
            <a:fld id="{A47BC5C7-9BBC-4121-BE5A-BCB9855A1817}" type="datetime1">
              <a:rPr lang="en-US" smtClean="0"/>
              <a:pPr>
                <a:defRPr/>
              </a:pPr>
              <a:t>9/9/2020</a:t>
            </a:fld>
            <a:endParaRPr lang="en-US" dirty="0"/>
          </a:p>
        </p:txBody>
      </p:sp>
      <p:sp>
        <p:nvSpPr>
          <p:cNvPr id="3" name="Footer Placeholder 2">
            <a:extLst>
              <a:ext uri="{FF2B5EF4-FFF2-40B4-BE49-F238E27FC236}">
                <a16:creationId xmlns:a16="http://schemas.microsoft.com/office/drawing/2014/main" id="{58087775-4E77-4F90-982A-56766BA1845C}"/>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5486EDAC-39CE-4D39-BA0D-012D7857D080}"/>
              </a:ext>
            </a:extLst>
          </p:cNvPr>
          <p:cNvSpPr>
            <a:spLocks noGrp="1"/>
          </p:cNvSpPr>
          <p:nvPr>
            <p:ph type="sldNum" sz="quarter" idx="12"/>
          </p:nvPr>
        </p:nvSpPr>
        <p:spPr/>
        <p:txBody>
          <a:bodyPr/>
          <a:lstStyle/>
          <a:p>
            <a:fld id="{B97BD10C-22B5-42A8-932D-B2864F74F6DA}" type="slidenum">
              <a:rPr lang="en-US" smtClean="0"/>
              <a:pPr/>
              <a:t>‹#›</a:t>
            </a:fld>
            <a:endParaRPr lang="en-US"/>
          </a:p>
        </p:txBody>
      </p:sp>
    </p:spTree>
    <p:extLst>
      <p:ext uri="{BB962C8B-B14F-4D97-AF65-F5344CB8AC3E}">
        <p14:creationId xmlns:p14="http://schemas.microsoft.com/office/powerpoint/2010/main" val="2194720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DECF5-079E-48ED-B24C-E99433402C0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EBC5438-13BA-4699-9928-4C823372AB8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E91402-665C-464B-9140-090EBD932EF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5124BCE-1C0B-4BC0-8BA1-500E7EBCF7C6}"/>
              </a:ext>
            </a:extLst>
          </p:cNvPr>
          <p:cNvSpPr>
            <a:spLocks noGrp="1"/>
          </p:cNvSpPr>
          <p:nvPr>
            <p:ph type="dt" sz="half" idx="10"/>
          </p:nvPr>
        </p:nvSpPr>
        <p:spPr/>
        <p:txBody>
          <a:bodyPr/>
          <a:lstStyle/>
          <a:p>
            <a:pPr>
              <a:defRPr/>
            </a:pPr>
            <a:fld id="{05FFA1F0-38BC-474C-8D54-5E44F1A845C9}" type="datetime1">
              <a:rPr lang="en-US" smtClean="0"/>
              <a:pPr>
                <a:defRPr/>
              </a:pPr>
              <a:t>9/9/2020</a:t>
            </a:fld>
            <a:endParaRPr lang="en-US" dirty="0"/>
          </a:p>
        </p:txBody>
      </p:sp>
      <p:sp>
        <p:nvSpPr>
          <p:cNvPr id="6" name="Footer Placeholder 5">
            <a:extLst>
              <a:ext uri="{FF2B5EF4-FFF2-40B4-BE49-F238E27FC236}">
                <a16:creationId xmlns:a16="http://schemas.microsoft.com/office/drawing/2014/main" id="{8769AEB9-8203-414B-9992-4539BD01E546}"/>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CD511888-4CC0-4B92-966C-4986FA42B070}"/>
              </a:ext>
            </a:extLst>
          </p:cNvPr>
          <p:cNvSpPr>
            <a:spLocks noGrp="1"/>
          </p:cNvSpPr>
          <p:nvPr>
            <p:ph type="sldNum" sz="quarter" idx="12"/>
          </p:nvPr>
        </p:nvSpPr>
        <p:spPr/>
        <p:txBody>
          <a:bodyPr/>
          <a:lstStyle/>
          <a:p>
            <a:fld id="{A82F39F9-0E99-4FFE-A55F-1F863DB5F694}" type="slidenum">
              <a:rPr lang="en-US" smtClean="0"/>
              <a:pPr/>
              <a:t>‹#›</a:t>
            </a:fld>
            <a:endParaRPr lang="en-US"/>
          </a:p>
        </p:txBody>
      </p:sp>
    </p:spTree>
    <p:extLst>
      <p:ext uri="{BB962C8B-B14F-4D97-AF65-F5344CB8AC3E}">
        <p14:creationId xmlns:p14="http://schemas.microsoft.com/office/powerpoint/2010/main" val="3817290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A05D5-1DF3-4871-B881-0A8D9CB7A46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7A5FBC0-3D6E-4053-B06C-2C4E1AFE175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26641E3-BD2D-4A82-B32B-B28FC69A0D2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1F85B28-F16E-40CD-8FD2-F7C50165D2C4}"/>
              </a:ext>
            </a:extLst>
          </p:cNvPr>
          <p:cNvSpPr>
            <a:spLocks noGrp="1"/>
          </p:cNvSpPr>
          <p:nvPr>
            <p:ph type="dt" sz="half" idx="10"/>
          </p:nvPr>
        </p:nvSpPr>
        <p:spPr/>
        <p:txBody>
          <a:bodyPr/>
          <a:lstStyle/>
          <a:p>
            <a:pPr>
              <a:defRPr/>
            </a:pPr>
            <a:fld id="{FF20727D-86B0-4D0E-8A6F-C495CFEC8B76}" type="datetime1">
              <a:rPr lang="en-US" smtClean="0"/>
              <a:pPr>
                <a:defRPr/>
              </a:pPr>
              <a:t>9/9/2020</a:t>
            </a:fld>
            <a:endParaRPr lang="en-US" dirty="0"/>
          </a:p>
        </p:txBody>
      </p:sp>
      <p:sp>
        <p:nvSpPr>
          <p:cNvPr id="6" name="Footer Placeholder 5">
            <a:extLst>
              <a:ext uri="{FF2B5EF4-FFF2-40B4-BE49-F238E27FC236}">
                <a16:creationId xmlns:a16="http://schemas.microsoft.com/office/drawing/2014/main" id="{FAF257FF-6302-466B-95D0-3FA518696CC3}"/>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85E6817D-3344-4785-A84B-A402F88C3148}"/>
              </a:ext>
            </a:extLst>
          </p:cNvPr>
          <p:cNvSpPr>
            <a:spLocks noGrp="1"/>
          </p:cNvSpPr>
          <p:nvPr>
            <p:ph type="sldNum" sz="quarter" idx="12"/>
          </p:nvPr>
        </p:nvSpPr>
        <p:spPr/>
        <p:txBody>
          <a:bodyPr/>
          <a:lstStyle/>
          <a:p>
            <a:fld id="{BC837CA6-5A56-4C46-9079-255B854A101B}" type="slidenum">
              <a:rPr lang="en-US" smtClean="0"/>
              <a:pPr/>
              <a:t>‹#›</a:t>
            </a:fld>
            <a:endParaRPr lang="en-US"/>
          </a:p>
        </p:txBody>
      </p:sp>
    </p:spTree>
    <p:extLst>
      <p:ext uri="{BB962C8B-B14F-4D97-AF65-F5344CB8AC3E}">
        <p14:creationId xmlns:p14="http://schemas.microsoft.com/office/powerpoint/2010/main" val="3742816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C14F66-D2C9-4447-BB31-84AF056F695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883E3D-1D51-4704-9A13-6C0F7A2F076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FA0911-AFC4-420B-B32B-F5CC74D7171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1C879314-01C4-4E0B-B281-86D6D3F2996C}" type="datetime1">
              <a:rPr lang="en-US" smtClean="0"/>
              <a:pPr>
                <a:defRPr/>
              </a:pPr>
              <a:t>9/9/2020</a:t>
            </a:fld>
            <a:endParaRPr lang="en-US" dirty="0"/>
          </a:p>
        </p:txBody>
      </p:sp>
      <p:sp>
        <p:nvSpPr>
          <p:cNvPr id="5" name="Footer Placeholder 4">
            <a:extLst>
              <a:ext uri="{FF2B5EF4-FFF2-40B4-BE49-F238E27FC236}">
                <a16:creationId xmlns:a16="http://schemas.microsoft.com/office/drawing/2014/main" id="{AA3C3D5C-68E9-4B49-82F7-641091FDF30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65870302-AEC2-4408-9999-A33B97EF2A2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8207105-1D28-4E49-BE45-EE7A6A816D6C}" type="slidenum">
              <a:rPr lang="en-US" smtClean="0"/>
              <a:pPr/>
              <a:t>‹#›</a:t>
            </a:fld>
            <a:endParaRPr lang="en-US"/>
          </a:p>
        </p:txBody>
      </p:sp>
    </p:spTree>
    <p:extLst>
      <p:ext uri="{BB962C8B-B14F-4D97-AF65-F5344CB8AC3E}">
        <p14:creationId xmlns:p14="http://schemas.microsoft.com/office/powerpoint/2010/main" val="2777440008"/>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package" Target="../embeddings/Microsoft_Excel_Worksheet.xlsx"/><Relationship Id="rId3" Type="http://schemas.openxmlformats.org/officeDocument/2006/relationships/notesSlide" Target="../notesSlides/notesSlide6.xml"/><Relationship Id="rId7"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gif"/><Relationship Id="rId9" Type="http://schemas.openxmlformats.org/officeDocument/2006/relationships/image" Target="../media/image8.emf"/></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3.emf"/><Relationship Id="rId5" Type="http://schemas.openxmlformats.org/officeDocument/2006/relationships/package" Target="../embeddings/Microsoft_Excel_Worksheet1.xlsx"/><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5.emf"/><Relationship Id="rId4" Type="http://schemas.openxmlformats.org/officeDocument/2006/relationships/package" Target="../embeddings/Microsoft_Excel_Worksheet2.xlsx"/></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6.emf"/><Relationship Id="rId4" Type="http://schemas.openxmlformats.org/officeDocument/2006/relationships/package" Target="../embeddings/Microsoft_Excel_Worksheet3.xlsx"/></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ctr" eaLnBrk="1" fontAlgn="auto" hangingPunct="1">
              <a:spcAft>
                <a:spcPts val="0"/>
              </a:spcAft>
              <a:defRPr/>
            </a:pPr>
            <a:r>
              <a:rPr lang="en-US" sz="3600" dirty="0">
                <a:solidFill>
                  <a:srgbClr val="FFC000"/>
                </a:solidFill>
                <a:latin typeface="Arial Black" pitchFamily="34" charset="0"/>
              </a:rPr>
              <a:t>VIRGINIA DEFENSE FORCE</a:t>
            </a:r>
            <a:br>
              <a:rPr lang="en-US" sz="2000" dirty="0">
                <a:solidFill>
                  <a:srgbClr val="FFC000"/>
                </a:solidFill>
                <a:latin typeface="Arial Black" pitchFamily="34" charset="0"/>
              </a:rPr>
            </a:br>
            <a:br>
              <a:rPr lang="en-US" sz="2000" dirty="0">
                <a:solidFill>
                  <a:srgbClr val="FFC000"/>
                </a:solidFill>
                <a:latin typeface="Arial Black" pitchFamily="34" charset="0"/>
              </a:rPr>
            </a:br>
            <a:r>
              <a:rPr lang="en-US" sz="3600" dirty="0">
                <a:solidFill>
                  <a:srgbClr val="53FD0F"/>
                </a:solidFill>
                <a:latin typeface="Arial Black" pitchFamily="34" charset="0"/>
              </a:rPr>
              <a:t> </a:t>
            </a:r>
            <a:r>
              <a:rPr lang="en-US" sz="3600" dirty="0">
                <a:solidFill>
                  <a:srgbClr val="002060"/>
                </a:solidFill>
                <a:latin typeface="Arial Black" pitchFamily="34" charset="0"/>
              </a:rPr>
              <a:t>COM 100: Basic Communications</a:t>
            </a:r>
          </a:p>
        </p:txBody>
      </p:sp>
      <p:pic>
        <p:nvPicPr>
          <p:cNvPr id="6147" name="Picture 3" descr="320px-Seal_of_Virginia.svg.png"/>
          <p:cNvPicPr>
            <a:picLocks noChangeAspect="1"/>
          </p:cNvPicPr>
          <p:nvPr/>
        </p:nvPicPr>
        <p:blipFill>
          <a:blip r:embed="rId3" cstate="print"/>
          <a:srcRect/>
          <a:stretch>
            <a:fillRect/>
          </a:stretch>
        </p:blipFill>
        <p:spPr bwMode="auto">
          <a:xfrm>
            <a:off x="288010" y="228600"/>
            <a:ext cx="1371600" cy="1371600"/>
          </a:xfrm>
          <a:prstGeom prst="rect">
            <a:avLst/>
          </a:prstGeom>
          <a:noFill/>
          <a:ln w="9525">
            <a:noFill/>
            <a:miter lim="800000"/>
            <a:headEnd/>
            <a:tailEnd/>
          </a:ln>
        </p:spPr>
      </p:pic>
      <p:pic>
        <p:nvPicPr>
          <p:cNvPr id="1026" name="Picture 2">
            <a:extLst>
              <a:ext uri="{FF2B5EF4-FFF2-40B4-BE49-F238E27FC236}">
                <a16:creationId xmlns:a16="http://schemas.microsoft.com/office/drawing/2014/main" id="{AB787037-0820-494B-8CD8-C49A3898737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9800" y="3429000"/>
            <a:ext cx="4724400" cy="3149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food, drawing, soup&#10;&#10;Description automatically generated">
            <a:extLst>
              <a:ext uri="{FF2B5EF4-FFF2-40B4-BE49-F238E27FC236}">
                <a16:creationId xmlns:a16="http://schemas.microsoft.com/office/drawing/2014/main" id="{18D24DB8-255E-4656-A1EB-34C19E168A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4800" y="255104"/>
            <a:ext cx="879476" cy="12960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320px-Seal_of_Virginia.svg.png">
            <a:extLst>
              <a:ext uri="{FF2B5EF4-FFF2-40B4-BE49-F238E27FC236}">
                <a16:creationId xmlns:a16="http://schemas.microsoft.com/office/drawing/2014/main" id="{84AC14A6-ED64-4AA4-934E-16E9929B1DC2}"/>
              </a:ext>
            </a:extLst>
          </p:cNvPr>
          <p:cNvPicPr>
            <a:picLocks noChangeAspect="1"/>
          </p:cNvPicPr>
          <p:nvPr/>
        </p:nvPicPr>
        <p:blipFill>
          <a:blip r:embed="rId2" cstate="print"/>
          <a:srcRect/>
          <a:stretch>
            <a:fillRect/>
          </a:stretch>
        </p:blipFill>
        <p:spPr bwMode="auto">
          <a:xfrm>
            <a:off x="152400" y="380999"/>
            <a:ext cx="1447800" cy="1447800"/>
          </a:xfrm>
          <a:prstGeom prst="rect">
            <a:avLst/>
          </a:prstGeom>
          <a:noFill/>
          <a:ln w="9525">
            <a:noFill/>
            <a:miter lim="800000"/>
            <a:headEnd/>
            <a:tailEnd/>
          </a:ln>
        </p:spPr>
      </p:pic>
      <p:sp>
        <p:nvSpPr>
          <p:cNvPr id="10" name="Title 1">
            <a:extLst>
              <a:ext uri="{FF2B5EF4-FFF2-40B4-BE49-F238E27FC236}">
                <a16:creationId xmlns:a16="http://schemas.microsoft.com/office/drawing/2014/main" id="{774AE8BD-A5B6-4944-BB21-675C72B4469C}"/>
              </a:ext>
            </a:extLst>
          </p:cNvPr>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eaLnBrk="1" fontAlgn="auto" hangingPunct="1">
              <a:spcAft>
                <a:spcPts val="0"/>
              </a:spcAft>
              <a:defRPr/>
            </a:pPr>
            <a:r>
              <a:rPr lang="en-US" sz="4800" dirty="0">
                <a:solidFill>
                  <a:srgbClr val="FF0000"/>
                </a:solidFill>
                <a:latin typeface="Arial Black" pitchFamily="34" charset="0"/>
              </a:rPr>
              <a:t> </a:t>
            </a:r>
            <a:r>
              <a:rPr lang="en-US" sz="4000" dirty="0">
                <a:solidFill>
                  <a:srgbClr val="FFC000"/>
                </a:solidFill>
                <a:effectLst>
                  <a:outerShdw blurRad="38100" dist="38100" dir="2700000" algn="tl">
                    <a:srgbClr val="000000">
                      <a:alpha val="43137"/>
                    </a:srgbClr>
                  </a:outerShdw>
                </a:effectLst>
                <a:latin typeface="Arial Black" pitchFamily="34" charset="0"/>
              </a:rPr>
              <a:t>Radio &amp; Equipment</a:t>
            </a:r>
          </a:p>
        </p:txBody>
      </p:sp>
      <p:pic>
        <p:nvPicPr>
          <p:cNvPr id="2050" name="Picture 2">
            <a:extLst>
              <a:ext uri="{FF2B5EF4-FFF2-40B4-BE49-F238E27FC236}">
                <a16:creationId xmlns:a16="http://schemas.microsoft.com/office/drawing/2014/main" id="{F909469D-D98F-4316-8465-6E18C2D479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169215"/>
            <a:ext cx="6096000" cy="40661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food, drawing, soup&#10;&#10;Description automatically generated">
            <a:extLst>
              <a:ext uri="{FF2B5EF4-FFF2-40B4-BE49-F238E27FC236}">
                <a16:creationId xmlns:a16="http://schemas.microsoft.com/office/drawing/2014/main" id="{C8CF82A0-B5CF-4BBA-B6FC-88C9D26EA4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456864"/>
            <a:ext cx="879476" cy="1296070"/>
          </a:xfrm>
          <a:prstGeom prst="rect">
            <a:avLst/>
          </a:prstGeom>
        </p:spPr>
      </p:pic>
    </p:spTree>
    <p:extLst>
      <p:ext uri="{BB962C8B-B14F-4D97-AF65-F5344CB8AC3E}">
        <p14:creationId xmlns:p14="http://schemas.microsoft.com/office/powerpoint/2010/main" val="3597499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320px-Seal_of_Virginia.svg.png">
            <a:extLst>
              <a:ext uri="{FF2B5EF4-FFF2-40B4-BE49-F238E27FC236}">
                <a16:creationId xmlns:a16="http://schemas.microsoft.com/office/drawing/2014/main" id="{84AC14A6-ED64-4AA4-934E-16E9929B1DC2}"/>
              </a:ext>
            </a:extLst>
          </p:cNvPr>
          <p:cNvPicPr>
            <a:picLocks noChangeAspect="1"/>
          </p:cNvPicPr>
          <p:nvPr/>
        </p:nvPicPr>
        <p:blipFill>
          <a:blip r:embed="rId2" cstate="print"/>
          <a:srcRect/>
          <a:stretch>
            <a:fillRect/>
          </a:stretch>
        </p:blipFill>
        <p:spPr bwMode="auto">
          <a:xfrm>
            <a:off x="152400" y="380999"/>
            <a:ext cx="1447800" cy="1447800"/>
          </a:xfrm>
          <a:prstGeom prst="rect">
            <a:avLst/>
          </a:prstGeom>
          <a:noFill/>
          <a:ln w="9525">
            <a:noFill/>
            <a:miter lim="800000"/>
            <a:headEnd/>
            <a:tailEnd/>
          </a:ln>
        </p:spPr>
      </p:pic>
      <p:sp>
        <p:nvSpPr>
          <p:cNvPr id="10" name="Title 1">
            <a:extLst>
              <a:ext uri="{FF2B5EF4-FFF2-40B4-BE49-F238E27FC236}">
                <a16:creationId xmlns:a16="http://schemas.microsoft.com/office/drawing/2014/main" id="{774AE8BD-A5B6-4944-BB21-675C72B4469C}"/>
              </a:ext>
            </a:extLst>
          </p:cNvPr>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eaLnBrk="1" fontAlgn="auto" hangingPunct="1">
              <a:spcAft>
                <a:spcPts val="0"/>
              </a:spcAft>
              <a:defRPr/>
            </a:pPr>
            <a:r>
              <a:rPr lang="en-US" sz="4800" dirty="0">
                <a:solidFill>
                  <a:srgbClr val="FF0000"/>
                </a:solidFill>
                <a:latin typeface="Arial Black" pitchFamily="34" charset="0"/>
              </a:rPr>
              <a:t> </a:t>
            </a:r>
            <a:r>
              <a:rPr lang="en-US" sz="4000" dirty="0">
                <a:solidFill>
                  <a:srgbClr val="FFC000"/>
                </a:solidFill>
                <a:effectLst>
                  <a:outerShdw blurRad="38100" dist="38100" dir="2700000" algn="tl">
                    <a:srgbClr val="000000">
                      <a:alpha val="43137"/>
                    </a:srgbClr>
                  </a:outerShdw>
                </a:effectLst>
                <a:latin typeface="Arial Black" pitchFamily="34" charset="0"/>
              </a:rPr>
              <a:t>Radio &amp; Equipment</a:t>
            </a:r>
          </a:p>
        </p:txBody>
      </p:sp>
      <p:pic>
        <p:nvPicPr>
          <p:cNvPr id="6" name="Content Placeholder 4" descr="ICOM IC700-front view.JPG">
            <a:extLst>
              <a:ext uri="{FF2B5EF4-FFF2-40B4-BE49-F238E27FC236}">
                <a16:creationId xmlns:a16="http://schemas.microsoft.com/office/drawing/2014/main" id="{FC4708DB-1146-4B04-9316-6A31185EDA1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295400" y="2152649"/>
            <a:ext cx="6858000" cy="4324351"/>
          </a:xfrm>
        </p:spPr>
      </p:pic>
      <p:sp>
        <p:nvSpPr>
          <p:cNvPr id="8" name="Title 1">
            <a:extLst>
              <a:ext uri="{FF2B5EF4-FFF2-40B4-BE49-F238E27FC236}">
                <a16:creationId xmlns:a16="http://schemas.microsoft.com/office/drawing/2014/main" id="{6110A139-0533-47A2-84A5-B35A3AE15189}"/>
              </a:ext>
            </a:extLst>
          </p:cNvPr>
          <p:cNvSpPr txBox="1">
            <a:spLocks/>
          </p:cNvSpPr>
          <p:nvPr/>
        </p:nvSpPr>
        <p:spPr>
          <a:xfrm>
            <a:off x="311426" y="1495424"/>
            <a:ext cx="8229600" cy="6667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fontScale="90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defRPr/>
            </a:pPr>
            <a:r>
              <a:rPr lang="en-US" sz="4800" dirty="0">
                <a:solidFill>
                  <a:srgbClr val="FF0000"/>
                </a:solidFill>
                <a:latin typeface="Arial Black" pitchFamily="34" charset="0"/>
              </a:rPr>
              <a:t> </a:t>
            </a:r>
            <a:r>
              <a:rPr lang="en-US" sz="4000" dirty="0">
                <a:solidFill>
                  <a:srgbClr val="FF0000"/>
                </a:solidFill>
                <a:effectLst>
                  <a:outerShdw blurRad="38100" dist="38100" dir="2700000" algn="tl">
                    <a:srgbClr val="000000">
                      <a:alpha val="43137"/>
                    </a:srgbClr>
                  </a:outerShdw>
                </a:effectLst>
                <a:latin typeface="Arial Black" pitchFamily="34" charset="0"/>
              </a:rPr>
              <a:t>ICOM IC700</a:t>
            </a:r>
          </a:p>
        </p:txBody>
      </p:sp>
      <p:pic>
        <p:nvPicPr>
          <p:cNvPr id="9" name="Picture 8" descr="A picture containing food, drawing, soup&#10;&#10;Description automatically generated">
            <a:extLst>
              <a:ext uri="{FF2B5EF4-FFF2-40B4-BE49-F238E27FC236}">
                <a16:creationId xmlns:a16="http://schemas.microsoft.com/office/drawing/2014/main" id="{D2FC9C64-E125-47CD-82CC-5ECFEFE174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3098" y="456864"/>
            <a:ext cx="879476" cy="1296070"/>
          </a:xfrm>
          <a:prstGeom prst="rect">
            <a:avLst/>
          </a:prstGeom>
        </p:spPr>
      </p:pic>
    </p:spTree>
    <p:extLst>
      <p:ext uri="{BB962C8B-B14F-4D97-AF65-F5344CB8AC3E}">
        <p14:creationId xmlns:p14="http://schemas.microsoft.com/office/powerpoint/2010/main" val="2548252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320px-Seal_of_Virginia.svg.png">
            <a:extLst>
              <a:ext uri="{FF2B5EF4-FFF2-40B4-BE49-F238E27FC236}">
                <a16:creationId xmlns:a16="http://schemas.microsoft.com/office/drawing/2014/main" id="{84AC14A6-ED64-4AA4-934E-16E9929B1DC2}"/>
              </a:ext>
            </a:extLst>
          </p:cNvPr>
          <p:cNvPicPr>
            <a:picLocks noChangeAspect="1"/>
          </p:cNvPicPr>
          <p:nvPr/>
        </p:nvPicPr>
        <p:blipFill>
          <a:blip r:embed="rId2" cstate="print"/>
          <a:srcRect/>
          <a:stretch>
            <a:fillRect/>
          </a:stretch>
        </p:blipFill>
        <p:spPr bwMode="auto">
          <a:xfrm>
            <a:off x="152400" y="380999"/>
            <a:ext cx="1447800" cy="1447800"/>
          </a:xfrm>
          <a:prstGeom prst="rect">
            <a:avLst/>
          </a:prstGeom>
          <a:noFill/>
          <a:ln w="9525">
            <a:noFill/>
            <a:miter lim="800000"/>
            <a:headEnd/>
            <a:tailEnd/>
          </a:ln>
        </p:spPr>
      </p:pic>
      <p:sp>
        <p:nvSpPr>
          <p:cNvPr id="10" name="Title 1">
            <a:extLst>
              <a:ext uri="{FF2B5EF4-FFF2-40B4-BE49-F238E27FC236}">
                <a16:creationId xmlns:a16="http://schemas.microsoft.com/office/drawing/2014/main" id="{774AE8BD-A5B6-4944-BB21-675C72B4469C}"/>
              </a:ext>
            </a:extLst>
          </p:cNvPr>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eaLnBrk="1" fontAlgn="auto" hangingPunct="1">
              <a:spcAft>
                <a:spcPts val="0"/>
              </a:spcAft>
              <a:defRPr/>
            </a:pPr>
            <a:r>
              <a:rPr lang="en-US" sz="4800" dirty="0">
                <a:solidFill>
                  <a:srgbClr val="FF0000"/>
                </a:solidFill>
                <a:latin typeface="Arial Black" pitchFamily="34" charset="0"/>
              </a:rPr>
              <a:t> </a:t>
            </a:r>
            <a:r>
              <a:rPr lang="en-US" sz="4000" dirty="0">
                <a:solidFill>
                  <a:srgbClr val="FFC000"/>
                </a:solidFill>
                <a:effectLst>
                  <a:outerShdw blurRad="38100" dist="38100" dir="2700000" algn="tl">
                    <a:srgbClr val="000000">
                      <a:alpha val="43137"/>
                    </a:srgbClr>
                  </a:outerShdw>
                </a:effectLst>
                <a:latin typeface="Arial Black" pitchFamily="34" charset="0"/>
              </a:rPr>
              <a:t>Radio &amp; Equipment</a:t>
            </a:r>
          </a:p>
        </p:txBody>
      </p:sp>
      <p:sp>
        <p:nvSpPr>
          <p:cNvPr id="8" name="TextBox 7">
            <a:extLst>
              <a:ext uri="{FF2B5EF4-FFF2-40B4-BE49-F238E27FC236}">
                <a16:creationId xmlns:a16="http://schemas.microsoft.com/office/drawing/2014/main" id="{1DDC4D39-2A6C-4C58-A85D-D4ECC12EE526}"/>
              </a:ext>
            </a:extLst>
          </p:cNvPr>
          <p:cNvSpPr txBox="1"/>
          <p:nvPr/>
        </p:nvSpPr>
        <p:spPr>
          <a:xfrm>
            <a:off x="762000" y="2819400"/>
            <a:ext cx="4572000" cy="2308324"/>
          </a:xfrm>
          <a:prstGeom prst="rect">
            <a:avLst/>
          </a:prstGeom>
          <a:noFill/>
        </p:spPr>
        <p:txBody>
          <a:bodyPr wrap="square">
            <a:spAutoFit/>
          </a:bodyPr>
          <a:lstStyle/>
          <a:p>
            <a:pPr marL="291465" indent="-278765">
              <a:tabLst>
                <a:tab pos="292100" algn="l"/>
              </a:tabLst>
            </a:pPr>
            <a:r>
              <a:rPr lang="en-US" dirty="0">
                <a:latin typeface="Arial Black" panose="020B0A04020102020204" pitchFamily="34" charset="0"/>
              </a:rPr>
              <a:t>Overview of TACPAK</a:t>
            </a:r>
          </a:p>
          <a:p>
            <a:pPr marL="691515" lvl="1" indent="-278765">
              <a:tabLst>
                <a:tab pos="292100" algn="l"/>
              </a:tabLst>
            </a:pPr>
            <a:r>
              <a:rPr lang="en-US" dirty="0">
                <a:latin typeface="Arial Black" panose="020B0A04020102020204" pitchFamily="34" charset="0"/>
              </a:rPr>
              <a:t>Inventory</a:t>
            </a:r>
          </a:p>
          <a:p>
            <a:pPr marL="1098550" lvl="2" indent="-285750">
              <a:buFont typeface="Arial" panose="020B0604020202020204" pitchFamily="34" charset="0"/>
              <a:buChar char="•"/>
              <a:tabLst>
                <a:tab pos="292100" algn="l"/>
              </a:tabLst>
            </a:pPr>
            <a:r>
              <a:rPr lang="en-US" dirty="0">
                <a:latin typeface="Arial Black" panose="020B0A04020102020204" pitchFamily="34" charset="0"/>
              </a:rPr>
              <a:t>Power Management</a:t>
            </a:r>
          </a:p>
          <a:p>
            <a:pPr marL="1098550" lvl="2" indent="-285750">
              <a:buFont typeface="Arial" panose="020B0604020202020204" pitchFamily="34" charset="0"/>
              <a:buChar char="•"/>
              <a:tabLst>
                <a:tab pos="292100" algn="l"/>
              </a:tabLst>
            </a:pPr>
            <a:r>
              <a:rPr lang="en-US" dirty="0">
                <a:latin typeface="Arial Black" panose="020B0A04020102020204" pitchFamily="34" charset="0"/>
              </a:rPr>
              <a:t>Computer WLAN and </a:t>
            </a:r>
            <a:r>
              <a:rPr lang="en-US" dirty="0" err="1">
                <a:latin typeface="Arial Black" panose="020B0A04020102020204" pitchFamily="34" charset="0"/>
              </a:rPr>
              <a:t>WiFi</a:t>
            </a:r>
            <a:endParaRPr lang="en-US" dirty="0">
              <a:latin typeface="Arial Black" panose="020B0A04020102020204" pitchFamily="34" charset="0"/>
            </a:endParaRPr>
          </a:p>
          <a:p>
            <a:pPr marL="1098550" lvl="2" indent="-285750">
              <a:buFont typeface="Arial" panose="020B0604020202020204" pitchFamily="34" charset="0"/>
              <a:buChar char="•"/>
              <a:tabLst>
                <a:tab pos="292100" algn="l"/>
              </a:tabLst>
            </a:pPr>
            <a:r>
              <a:rPr lang="en-US" dirty="0">
                <a:latin typeface="Arial Black" panose="020B0A04020102020204" pitchFamily="34" charset="0"/>
              </a:rPr>
              <a:t>Printer / Scanner</a:t>
            </a:r>
          </a:p>
          <a:p>
            <a:pPr marL="1098550" lvl="2" indent="-285750">
              <a:buFont typeface="Arial" panose="020B0604020202020204" pitchFamily="34" charset="0"/>
              <a:buChar char="•"/>
              <a:tabLst>
                <a:tab pos="292100" algn="l"/>
              </a:tabLst>
            </a:pPr>
            <a:r>
              <a:rPr lang="en-US" dirty="0">
                <a:latin typeface="Arial Black" panose="020B0A04020102020204" pitchFamily="34" charset="0"/>
              </a:rPr>
              <a:t>GPS / Video / Camera</a:t>
            </a:r>
          </a:p>
          <a:p>
            <a:pPr marL="1098550" lvl="2" indent="-285750">
              <a:buFont typeface="Arial" panose="020B0604020202020204" pitchFamily="34" charset="0"/>
              <a:buChar char="•"/>
              <a:tabLst>
                <a:tab pos="292100" algn="l"/>
              </a:tabLst>
            </a:pPr>
            <a:r>
              <a:rPr lang="en-US" dirty="0">
                <a:latin typeface="Arial Black" panose="020B0A04020102020204" pitchFamily="34" charset="0"/>
              </a:rPr>
              <a:t>Telephony: Terr. &amp; Sat.</a:t>
            </a:r>
          </a:p>
          <a:p>
            <a:pPr marL="1098550" lvl="2" indent="-285750">
              <a:buFont typeface="Arial" panose="020B0604020202020204" pitchFamily="34" charset="0"/>
              <a:buChar char="•"/>
              <a:tabLst>
                <a:tab pos="292100" algn="l"/>
              </a:tabLst>
            </a:pPr>
            <a:r>
              <a:rPr lang="en-US" dirty="0">
                <a:latin typeface="Arial Black" panose="020B0A04020102020204" pitchFamily="34" charset="0"/>
              </a:rPr>
              <a:t>Skype and </a:t>
            </a:r>
            <a:r>
              <a:rPr lang="en-US" dirty="0" err="1">
                <a:latin typeface="Arial Black" panose="020B0A04020102020204" pitchFamily="34" charset="0"/>
              </a:rPr>
              <a:t>PolyCom</a:t>
            </a:r>
            <a:endParaRPr lang="en-US" dirty="0">
              <a:latin typeface="Arial Black" panose="020B0A04020102020204" pitchFamily="34" charset="0"/>
            </a:endParaRPr>
          </a:p>
        </p:txBody>
      </p:sp>
      <p:sp>
        <p:nvSpPr>
          <p:cNvPr id="9" name="Title 1">
            <a:extLst>
              <a:ext uri="{FF2B5EF4-FFF2-40B4-BE49-F238E27FC236}">
                <a16:creationId xmlns:a16="http://schemas.microsoft.com/office/drawing/2014/main" id="{CF6A9917-9901-4CEF-850A-75680C63CFDD}"/>
              </a:ext>
            </a:extLst>
          </p:cNvPr>
          <p:cNvSpPr txBox="1">
            <a:spLocks/>
          </p:cNvSpPr>
          <p:nvPr/>
        </p:nvSpPr>
        <p:spPr>
          <a:xfrm>
            <a:off x="457200" y="1967533"/>
            <a:ext cx="8229600" cy="6667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defRPr/>
            </a:pPr>
            <a:r>
              <a:rPr lang="en-US" sz="4000" dirty="0">
                <a:solidFill>
                  <a:srgbClr val="FF0000"/>
                </a:solidFill>
                <a:effectLst>
                  <a:outerShdw blurRad="38100" dist="38100" dir="2700000" algn="tl">
                    <a:srgbClr val="000000">
                      <a:alpha val="43137"/>
                    </a:srgbClr>
                  </a:outerShdw>
                </a:effectLst>
                <a:latin typeface="Arial Black" pitchFamily="34" charset="0"/>
              </a:rPr>
              <a:t>TACPAK</a:t>
            </a:r>
          </a:p>
        </p:txBody>
      </p:sp>
      <p:sp>
        <p:nvSpPr>
          <p:cNvPr id="3" name="object 8">
            <a:extLst>
              <a:ext uri="{FF2B5EF4-FFF2-40B4-BE49-F238E27FC236}">
                <a16:creationId xmlns:a16="http://schemas.microsoft.com/office/drawing/2014/main" id="{6FDDB938-E44A-4DE3-992D-6C845B73D8B8}"/>
              </a:ext>
            </a:extLst>
          </p:cNvPr>
          <p:cNvSpPr/>
          <p:nvPr/>
        </p:nvSpPr>
        <p:spPr>
          <a:xfrm>
            <a:off x="5317435" y="2634283"/>
            <a:ext cx="3657600" cy="2971800"/>
          </a:xfrm>
          <a:prstGeom prst="rect">
            <a:avLst/>
          </a:prstGeom>
          <a:blipFill>
            <a:blip r:embed="rId3" cstate="email"/>
            <a:stretch>
              <a:fillRect/>
            </a:stretch>
          </a:blipFill>
        </p:spPr>
        <p:txBody>
          <a:bodyPr wrap="square" lIns="0" tIns="0" rIns="0" bIns="0" rtlCol="0"/>
          <a:lstStyle/>
          <a:p>
            <a:endParaRPr dirty="0"/>
          </a:p>
        </p:txBody>
      </p:sp>
      <p:pic>
        <p:nvPicPr>
          <p:cNvPr id="11" name="Picture 10" descr="A picture containing food, drawing, soup&#10;&#10;Description automatically generated">
            <a:extLst>
              <a:ext uri="{FF2B5EF4-FFF2-40B4-BE49-F238E27FC236}">
                <a16:creationId xmlns:a16="http://schemas.microsoft.com/office/drawing/2014/main" id="{9C023A24-639C-4A1B-90E0-56B9863837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800" y="390190"/>
            <a:ext cx="879476" cy="1296070"/>
          </a:xfrm>
          <a:prstGeom prst="rect">
            <a:avLst/>
          </a:prstGeom>
        </p:spPr>
      </p:pic>
    </p:spTree>
    <p:extLst>
      <p:ext uri="{BB962C8B-B14F-4D97-AF65-F5344CB8AC3E}">
        <p14:creationId xmlns:p14="http://schemas.microsoft.com/office/powerpoint/2010/main" val="2544198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25278362"/>
              </p:ext>
            </p:extLst>
          </p:nvPr>
        </p:nvGraphicFramePr>
        <p:xfrm>
          <a:off x="419496" y="228601"/>
          <a:ext cx="8343504" cy="6446520"/>
        </p:xfrm>
        <a:graphic>
          <a:graphicData uri="http://schemas.openxmlformats.org/drawingml/2006/table">
            <a:tbl>
              <a:tblPr firstRow="1" firstCol="1" lastRow="1" lastCol="1" bandRow="1" bandCol="1"/>
              <a:tblGrid>
                <a:gridCol w="1409304">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tblGrid>
              <a:tr h="274320">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rgbClr val="FF0000"/>
                          </a:solidFill>
                          <a:latin typeface="+mn-lt"/>
                          <a:ea typeface="Times New Roman"/>
                          <a:cs typeface="Times New Roman"/>
                        </a:rPr>
                        <a:t>MOBILE COMMUNICATION PLATFORM RESOURCE (MCPR)</a:t>
                      </a:r>
                      <a:endParaRPr lang="en-US" sz="1600" dirty="0">
                        <a:latin typeface="+mn-lt"/>
                      </a:endParaRPr>
                    </a:p>
                  </a:txBody>
                  <a:tcPr marL="64462" marR="64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270538">
                <a:tc gridSpan="2">
                  <a:txBody>
                    <a:bodyPr/>
                    <a:lstStyle/>
                    <a:p>
                      <a:pPr marL="0" marR="0">
                        <a:spcBef>
                          <a:spcPts val="0"/>
                        </a:spcBef>
                        <a:spcAft>
                          <a:spcPts val="0"/>
                        </a:spcAft>
                      </a:pPr>
                      <a:r>
                        <a:rPr lang="en-US" sz="1100" b="1" u="sng" dirty="0">
                          <a:solidFill>
                            <a:schemeClr val="tx1"/>
                          </a:solidFill>
                          <a:effectLst/>
                          <a:latin typeface="Arial Black" panose="020B0A04020102020204" pitchFamily="34" charset="0"/>
                          <a:ea typeface="Times New Roman"/>
                          <a:cs typeface="Times New Roman"/>
                        </a:rPr>
                        <a:t>CAPABILITY</a:t>
                      </a:r>
                      <a:r>
                        <a:rPr lang="en-US" sz="1100" b="1" dirty="0">
                          <a:solidFill>
                            <a:schemeClr val="tx1"/>
                          </a:solidFill>
                          <a:effectLst/>
                          <a:latin typeface="Arial Black" panose="020B0A04020102020204" pitchFamily="34" charset="0"/>
                          <a:ea typeface="Times New Roman"/>
                          <a:cs typeface="Times New Roman"/>
                        </a:rPr>
                        <a:t>: </a:t>
                      </a:r>
                      <a:endParaRPr lang="en-US" sz="1100" dirty="0">
                        <a:solidFill>
                          <a:schemeClr val="tx1"/>
                        </a:solidFill>
                        <a:effectLst/>
                        <a:latin typeface="Arial Black" panose="020B0A04020102020204" pitchFamily="34" charset="0"/>
                        <a:ea typeface="Times New Roman"/>
                      </a:endParaRPr>
                    </a:p>
                    <a:p>
                      <a:pPr marL="171450" marR="0" indent="-171450" algn="l">
                        <a:spcBef>
                          <a:spcPts val="0"/>
                        </a:spcBef>
                        <a:spcAft>
                          <a:spcPts val="0"/>
                        </a:spcAft>
                        <a:buFont typeface="Arial" panose="020B0604020202020204" pitchFamily="34" charset="0"/>
                        <a:buChar char="•"/>
                      </a:pPr>
                      <a:r>
                        <a:rPr lang="en-US" sz="1100" dirty="0">
                          <a:solidFill>
                            <a:schemeClr val="tx1"/>
                          </a:solidFill>
                          <a:latin typeface="Arial Black" panose="020B0A04020102020204" pitchFamily="34" charset="0"/>
                          <a:ea typeface="Times New Roman"/>
                          <a:cs typeface="Times New Roman"/>
                        </a:rPr>
                        <a:t>Establish communication links required for Force Packages</a:t>
                      </a:r>
                      <a:endParaRPr lang="en-US" sz="1100" dirty="0">
                        <a:solidFill>
                          <a:schemeClr val="tx1"/>
                        </a:solidFill>
                        <a:latin typeface="Arial Black" panose="020B0A04020102020204" pitchFamily="34" charset="0"/>
                        <a:ea typeface="Times New Roman"/>
                      </a:endParaRPr>
                    </a:p>
                    <a:p>
                      <a:pPr marL="171450" marR="0" indent="-171450" algn="l">
                        <a:spcBef>
                          <a:spcPts val="0"/>
                        </a:spcBef>
                        <a:spcAft>
                          <a:spcPts val="0"/>
                        </a:spcAft>
                        <a:buFont typeface="Arial" panose="020B0604020202020204" pitchFamily="34" charset="0"/>
                        <a:buChar char="•"/>
                      </a:pPr>
                      <a:r>
                        <a:rPr lang="en-US" sz="1100" dirty="0">
                          <a:solidFill>
                            <a:schemeClr val="tx1"/>
                          </a:solidFill>
                          <a:latin typeface="Arial Black" panose="020B0A04020102020204" pitchFamily="34" charset="0"/>
                          <a:ea typeface="Times New Roman"/>
                          <a:cs typeface="Times New Roman"/>
                        </a:rPr>
                        <a:t>Communication with JTF/JEOC /VEOC for tasking needs and mission status</a:t>
                      </a:r>
                      <a:endParaRPr lang="en-US" sz="1100" dirty="0">
                        <a:solidFill>
                          <a:schemeClr val="tx1"/>
                        </a:solidFill>
                        <a:latin typeface="Arial Black" panose="020B0A04020102020204" pitchFamily="34" charset="0"/>
                        <a:ea typeface="Times New Roman"/>
                      </a:endParaRPr>
                    </a:p>
                    <a:p>
                      <a:pPr marL="171450" marR="0" indent="-171450" algn="l">
                        <a:spcBef>
                          <a:spcPts val="0"/>
                        </a:spcBef>
                        <a:spcAft>
                          <a:spcPts val="0"/>
                        </a:spcAft>
                        <a:buFont typeface="Arial" panose="020B0604020202020204" pitchFamily="34" charset="0"/>
                        <a:buChar char="•"/>
                      </a:pPr>
                      <a:r>
                        <a:rPr lang="en-US" sz="1100" dirty="0">
                          <a:solidFill>
                            <a:schemeClr val="tx1"/>
                          </a:solidFill>
                          <a:latin typeface="Arial Black" panose="020B0A04020102020204" pitchFamily="34" charset="0"/>
                          <a:ea typeface="Times New Roman"/>
                          <a:cs typeface="Times New Roman"/>
                        </a:rPr>
                        <a:t>Capable of stand alone operations for 72 hours</a:t>
                      </a:r>
                    </a:p>
                    <a:p>
                      <a:pPr marL="171450" marR="0" indent="-171450" algn="l">
                        <a:spcBef>
                          <a:spcPts val="0"/>
                        </a:spcBef>
                        <a:spcAft>
                          <a:spcPts val="0"/>
                        </a:spcAft>
                        <a:buFont typeface="Arial" panose="020B0604020202020204" pitchFamily="34" charset="0"/>
                        <a:buChar char="•"/>
                      </a:pPr>
                      <a:r>
                        <a:rPr lang="en-US" sz="1100" dirty="0">
                          <a:solidFill>
                            <a:schemeClr val="tx1"/>
                          </a:solidFill>
                          <a:latin typeface="Arial Black" panose="020B0A04020102020204" pitchFamily="34" charset="0"/>
                          <a:ea typeface="Times New Roman"/>
                          <a:cs typeface="Times New Roman"/>
                        </a:rPr>
                        <a:t>Provide</a:t>
                      </a:r>
                      <a:r>
                        <a:rPr lang="en-US" sz="1100" baseline="0" dirty="0">
                          <a:solidFill>
                            <a:schemeClr val="tx1"/>
                          </a:solidFill>
                          <a:latin typeface="Arial Black" panose="020B0A04020102020204" pitchFamily="34" charset="0"/>
                          <a:ea typeface="Times New Roman"/>
                          <a:cs typeface="Times New Roman"/>
                        </a:rPr>
                        <a:t> ground to air communications as required</a:t>
                      </a:r>
                      <a:endParaRPr lang="en-US" sz="1100" i="1" dirty="0">
                        <a:solidFill>
                          <a:schemeClr val="tx1"/>
                        </a:solidFill>
                        <a:effectLst/>
                        <a:latin typeface="Arial Black" panose="020B0A04020102020204" pitchFamily="34" charset="0"/>
                        <a:ea typeface="Times New Roman"/>
                      </a:endParaRPr>
                    </a:p>
                  </a:txBody>
                  <a:tcPr marL="64462" marR="64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r>
                        <a:rPr lang="en-US" sz="1100" b="1" u="sng" kern="1200" dirty="0">
                          <a:solidFill>
                            <a:schemeClr val="tx1"/>
                          </a:solidFill>
                          <a:latin typeface="Arial Black" panose="020B0A04020102020204" pitchFamily="34" charset="0"/>
                          <a:ea typeface="+mn-ea"/>
                          <a:cs typeface="+mn-cs"/>
                        </a:rPr>
                        <a:t>TIME STANDARDS</a:t>
                      </a:r>
                      <a:r>
                        <a:rPr lang="en-US" sz="1100" b="1" kern="1200" dirty="0">
                          <a:solidFill>
                            <a:schemeClr val="tx1"/>
                          </a:solidFill>
                          <a:latin typeface="Arial Black" panose="020B0A04020102020204" pitchFamily="34" charset="0"/>
                          <a:ea typeface="+mn-ea"/>
                          <a:cs typeface="+mn-cs"/>
                        </a:rPr>
                        <a:t>:</a:t>
                      </a:r>
                    </a:p>
                    <a:p>
                      <a:pPr marL="171450" indent="-171450">
                        <a:buFont typeface="Arial" panose="020B0604020202020204" pitchFamily="34" charset="0"/>
                        <a:buNone/>
                      </a:pPr>
                      <a:r>
                        <a:rPr lang="en-US" sz="1100" kern="1200" dirty="0">
                          <a:solidFill>
                            <a:schemeClr val="tx1"/>
                          </a:solidFill>
                          <a:latin typeface="Arial Black" panose="020B0A04020102020204" pitchFamily="34" charset="0"/>
                          <a:ea typeface="+mn-ea"/>
                          <a:cs typeface="+mn-cs"/>
                        </a:rPr>
                        <a:t>Muster: 12</a:t>
                      </a:r>
                      <a:r>
                        <a:rPr lang="en-US" sz="1100" kern="1200" baseline="0" dirty="0">
                          <a:solidFill>
                            <a:schemeClr val="tx1"/>
                          </a:solidFill>
                          <a:latin typeface="Arial Black" panose="020B0A04020102020204" pitchFamily="34" charset="0"/>
                          <a:ea typeface="+mn-ea"/>
                          <a:cs typeface="+mn-cs"/>
                        </a:rPr>
                        <a:t> </a:t>
                      </a:r>
                      <a:r>
                        <a:rPr lang="en-US" sz="1100" kern="1200" dirty="0">
                          <a:solidFill>
                            <a:schemeClr val="tx1"/>
                          </a:solidFill>
                          <a:latin typeface="Arial Black" panose="020B0A04020102020204" pitchFamily="34" charset="0"/>
                          <a:ea typeface="+mn-ea"/>
                          <a:cs typeface="+mn-cs"/>
                        </a:rPr>
                        <a:t>hours</a:t>
                      </a:r>
                    </a:p>
                    <a:p>
                      <a:pPr marL="171450" indent="-171450">
                        <a:buFont typeface="Arial" panose="020B0604020202020204" pitchFamily="34" charset="0"/>
                        <a:buChar char="•"/>
                      </a:pPr>
                      <a:endParaRPr lang="en-US" sz="1100" kern="1200" dirty="0">
                        <a:solidFill>
                          <a:schemeClr val="tx1"/>
                        </a:solidFill>
                        <a:latin typeface="Arial Black" panose="020B0A04020102020204" pitchFamily="34" charset="0"/>
                        <a:ea typeface="+mn-ea"/>
                        <a:cs typeface="+mn-cs"/>
                      </a:endParaRPr>
                    </a:p>
                    <a:p>
                      <a:r>
                        <a:rPr lang="en-US" sz="1100" kern="1200" dirty="0">
                          <a:solidFill>
                            <a:schemeClr val="tx1"/>
                          </a:solidFill>
                          <a:latin typeface="Arial Black" panose="020B0A04020102020204" pitchFamily="34" charset="0"/>
                          <a:ea typeface="+mn-ea"/>
                          <a:cs typeface="+mn-cs"/>
                        </a:rPr>
                        <a:t>Deploy: 14 hours</a:t>
                      </a:r>
                      <a:endParaRPr lang="en-US" sz="1100" baseline="0" dirty="0">
                        <a:solidFill>
                          <a:schemeClr val="tx1"/>
                        </a:solidFill>
                        <a:effectLst/>
                        <a:latin typeface="Arial Black" panose="020B0A04020102020204" pitchFamily="34" charset="0"/>
                        <a:ea typeface="Times New Roman"/>
                        <a:cs typeface="Times New Roman"/>
                      </a:endParaRPr>
                    </a:p>
                  </a:txBody>
                  <a:tcPr marL="64462" marR="64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u="sng" kern="1200" dirty="0">
                          <a:solidFill>
                            <a:schemeClr val="tx1"/>
                          </a:solidFill>
                          <a:latin typeface="Arial Black" panose="020B0A04020102020204" pitchFamily="34" charset="0"/>
                          <a:ea typeface="+mn-ea"/>
                          <a:cs typeface="+mn-cs"/>
                        </a:rPr>
                        <a:t>TYPE STANDARDS</a:t>
                      </a:r>
                      <a:r>
                        <a:rPr lang="en-US" sz="1100" b="1" kern="1200" dirty="0">
                          <a:solidFill>
                            <a:schemeClr val="tx1"/>
                          </a:solidFill>
                          <a:latin typeface="Arial Black" panose="020B0A04020102020204" pitchFamily="34" charset="0"/>
                          <a:ea typeface="+mn-ea"/>
                          <a:cs typeface="+mn-cs"/>
                        </a:rPr>
                        <a:t>:</a:t>
                      </a:r>
                    </a:p>
                    <a:p>
                      <a:r>
                        <a:rPr lang="en-US" sz="1100" baseline="0" dirty="0">
                          <a:solidFill>
                            <a:schemeClr val="tx1"/>
                          </a:solidFill>
                          <a:effectLst/>
                          <a:latin typeface="Arial Black" panose="020B0A04020102020204" pitchFamily="34" charset="0"/>
                          <a:ea typeface="Times New Roman"/>
                          <a:cs typeface="Times New Roman"/>
                        </a:rPr>
                        <a:t>Military:  Team</a:t>
                      </a:r>
                    </a:p>
                    <a:p>
                      <a:endParaRPr lang="en-US" sz="1100" baseline="0" dirty="0">
                        <a:solidFill>
                          <a:schemeClr val="tx1"/>
                        </a:solidFill>
                        <a:effectLst/>
                        <a:latin typeface="Arial Black" panose="020B0A04020102020204" pitchFamily="34" charset="0"/>
                        <a:ea typeface="Times New Roman"/>
                        <a:cs typeface="Times New Roman"/>
                      </a:endParaRPr>
                    </a:p>
                    <a:p>
                      <a:r>
                        <a:rPr lang="en-US" sz="1100" baseline="0" dirty="0">
                          <a:solidFill>
                            <a:schemeClr val="tx1"/>
                          </a:solidFill>
                          <a:effectLst/>
                          <a:latin typeface="Arial Black" panose="020B0A04020102020204" pitchFamily="34" charset="0"/>
                          <a:ea typeface="Times New Roman"/>
                          <a:cs typeface="Times New Roman"/>
                        </a:rPr>
                        <a:t>NIMS Type: Strike Team</a:t>
                      </a:r>
                    </a:p>
                  </a:txBody>
                  <a:tcPr marL="64462" marR="64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62221">
                <a:tc gridSpan="3">
                  <a:txBody>
                    <a:bodyPr/>
                    <a:lstStyle/>
                    <a:p>
                      <a:pPr marL="0" marR="0">
                        <a:spcBef>
                          <a:spcPts val="0"/>
                        </a:spcBef>
                        <a:spcAft>
                          <a:spcPts val="0"/>
                        </a:spcAft>
                      </a:pPr>
                      <a:r>
                        <a:rPr lang="it-IT" sz="1100" b="1" i="0" u="sng" dirty="0">
                          <a:solidFill>
                            <a:schemeClr val="tx1"/>
                          </a:solidFill>
                          <a:effectLst/>
                          <a:latin typeface="Arial Black" panose="020B0A04020102020204" pitchFamily="34" charset="0"/>
                          <a:ea typeface="Times New Roman"/>
                          <a:cs typeface="Times New Roman"/>
                        </a:rPr>
                        <a:t>COMPONENTS</a:t>
                      </a:r>
                      <a:r>
                        <a:rPr lang="it-IT" sz="1100" b="1" i="1" dirty="0">
                          <a:solidFill>
                            <a:schemeClr val="tx1"/>
                          </a:solidFill>
                          <a:effectLst/>
                          <a:latin typeface="Arial Black" panose="020B0A04020102020204" pitchFamily="34" charset="0"/>
                          <a:ea typeface="Times New Roman"/>
                          <a:cs typeface="Times New Roman"/>
                        </a:rPr>
                        <a:t>:</a:t>
                      </a:r>
                    </a:p>
                    <a:p>
                      <a:pPr marL="0" marR="0" algn="l">
                        <a:spcBef>
                          <a:spcPts val="0"/>
                        </a:spcBef>
                        <a:spcAft>
                          <a:spcPts val="0"/>
                        </a:spcAft>
                      </a:pPr>
                      <a:r>
                        <a:rPr lang="de-DE" sz="1100" dirty="0">
                          <a:solidFill>
                            <a:schemeClr val="tx1"/>
                          </a:solidFill>
                          <a:latin typeface="Arial Black" panose="020B0A04020102020204" pitchFamily="34" charset="0"/>
                          <a:ea typeface="Times New Roman"/>
                          <a:cs typeface="Times New Roman"/>
                        </a:rPr>
                        <a:t>1 x WO (OIC)</a:t>
                      </a:r>
                      <a:endParaRPr lang="en-US" sz="1100" dirty="0">
                        <a:solidFill>
                          <a:schemeClr val="tx1"/>
                        </a:solidFill>
                        <a:latin typeface="Arial Black" panose="020B0A04020102020204" pitchFamily="34" charset="0"/>
                        <a:ea typeface="Times New Roman"/>
                      </a:endParaRPr>
                    </a:p>
                    <a:p>
                      <a:pPr marL="0" marR="0" algn="l">
                        <a:spcBef>
                          <a:spcPts val="0"/>
                        </a:spcBef>
                        <a:spcAft>
                          <a:spcPts val="0"/>
                        </a:spcAft>
                      </a:pPr>
                      <a:r>
                        <a:rPr lang="de-DE" sz="1100" dirty="0">
                          <a:solidFill>
                            <a:schemeClr val="tx1"/>
                          </a:solidFill>
                          <a:latin typeface="Arial Black" panose="020B0A04020102020204" pitchFamily="34" charset="0"/>
                          <a:ea typeface="Times New Roman"/>
                          <a:cs typeface="Times New Roman"/>
                        </a:rPr>
                        <a:t>1 X E-6/E-7 (NCOIC, Operator)</a:t>
                      </a:r>
                      <a:endParaRPr lang="en-US" sz="1100" dirty="0">
                        <a:solidFill>
                          <a:schemeClr val="tx1"/>
                        </a:solidFill>
                        <a:latin typeface="Arial Black" panose="020B0A04020102020204" pitchFamily="34" charset="0"/>
                        <a:ea typeface="Times New Roman"/>
                      </a:endParaRPr>
                    </a:p>
                    <a:p>
                      <a:pPr marL="0" marR="0" algn="l">
                        <a:spcBef>
                          <a:spcPts val="0"/>
                        </a:spcBef>
                        <a:spcAft>
                          <a:spcPts val="0"/>
                        </a:spcAft>
                      </a:pPr>
                      <a:r>
                        <a:rPr lang="de-DE" sz="1100" dirty="0">
                          <a:solidFill>
                            <a:schemeClr val="tx1"/>
                          </a:solidFill>
                          <a:latin typeface="Arial Black" panose="020B0A04020102020204" pitchFamily="34" charset="0"/>
                          <a:ea typeface="Times New Roman"/>
                          <a:cs typeface="Times New Roman"/>
                        </a:rPr>
                        <a:t>3 x E-4/E-6 (Operators)</a:t>
                      </a:r>
                      <a:endParaRPr lang="en-US" sz="1100" dirty="0">
                        <a:solidFill>
                          <a:schemeClr val="tx1"/>
                        </a:solidFill>
                        <a:latin typeface="Arial Black" panose="020B0A04020102020204" pitchFamily="34" charset="0"/>
                        <a:ea typeface="Times New Roman"/>
                      </a:endParaRPr>
                    </a:p>
                    <a:p>
                      <a:pPr marL="0" marR="0" algn="l">
                        <a:spcBef>
                          <a:spcPts val="0"/>
                        </a:spcBef>
                        <a:spcAft>
                          <a:spcPts val="0"/>
                        </a:spcAft>
                      </a:pPr>
                      <a:r>
                        <a:rPr lang="de-DE" sz="1100" dirty="0">
                          <a:solidFill>
                            <a:schemeClr val="tx1"/>
                          </a:solidFill>
                          <a:latin typeface="Arial Black" panose="020B0A04020102020204" pitchFamily="34" charset="0"/>
                          <a:ea typeface="Times New Roman"/>
                          <a:cs typeface="Times New Roman"/>
                        </a:rPr>
                        <a:t>2 x E-4/E-6 (Drivers/Security/Operator)</a:t>
                      </a:r>
                    </a:p>
                    <a:p>
                      <a:pPr marL="0" marR="0" algn="l">
                        <a:spcBef>
                          <a:spcPts val="0"/>
                        </a:spcBef>
                        <a:spcAft>
                          <a:spcPts val="0"/>
                        </a:spcAft>
                      </a:pPr>
                      <a:r>
                        <a:rPr lang="en-US" sz="1100" b="0" i="0" dirty="0">
                          <a:solidFill>
                            <a:schemeClr val="tx1"/>
                          </a:solidFill>
                          <a:latin typeface="Arial Black" panose="020B0A04020102020204" pitchFamily="34" charset="0"/>
                          <a:ea typeface="Times New Roman"/>
                          <a:cs typeface="Times New Roman"/>
                        </a:rPr>
                        <a:t>1 x 4 X 4 Heavy Duty Vehicle w/radio</a:t>
                      </a:r>
                    </a:p>
                    <a:p>
                      <a:pPr marL="0" marR="0" algn="l">
                        <a:spcBef>
                          <a:spcPts val="0"/>
                        </a:spcBef>
                        <a:spcAft>
                          <a:spcPts val="0"/>
                        </a:spcAft>
                      </a:pPr>
                      <a:r>
                        <a:rPr lang="en-US" sz="1100" b="0" i="0" dirty="0">
                          <a:solidFill>
                            <a:schemeClr val="tx1"/>
                          </a:solidFill>
                          <a:latin typeface="Arial Black" panose="020B0A04020102020204" pitchFamily="34" charset="0"/>
                          <a:ea typeface="Times New Roman"/>
                        </a:rPr>
                        <a:t>1 x 25 Ft enclosed self-contained HF/VHF, communications trailer with on-board generator</a:t>
                      </a:r>
                    </a:p>
                    <a:p>
                      <a:pPr marL="0" marR="0" algn="l">
                        <a:spcBef>
                          <a:spcPts val="0"/>
                        </a:spcBef>
                        <a:spcAft>
                          <a:spcPts val="0"/>
                        </a:spcAft>
                      </a:pPr>
                      <a:r>
                        <a:rPr lang="en-US" sz="1100" b="0" i="0" dirty="0">
                          <a:solidFill>
                            <a:schemeClr val="tx1"/>
                          </a:solidFill>
                          <a:latin typeface="Arial Black" panose="020B0A04020102020204" pitchFamily="34" charset="0"/>
                          <a:ea typeface="Times New Roman"/>
                          <a:cs typeface="Times New Roman"/>
                        </a:rPr>
                        <a:t>1 x SAD Cell phone</a:t>
                      </a:r>
                    </a:p>
                    <a:p>
                      <a:pPr marL="0" marR="0" algn="l">
                        <a:spcBef>
                          <a:spcPts val="0"/>
                        </a:spcBef>
                        <a:spcAft>
                          <a:spcPts val="0"/>
                        </a:spcAft>
                      </a:pPr>
                      <a:r>
                        <a:rPr lang="en-US" sz="1100" b="0" i="0" dirty="0">
                          <a:solidFill>
                            <a:schemeClr val="tx1"/>
                          </a:solidFill>
                          <a:latin typeface="Arial Black" panose="020B0A04020102020204" pitchFamily="34" charset="0"/>
                          <a:ea typeface="Times New Roman"/>
                          <a:cs typeface="Times New Roman"/>
                        </a:rPr>
                        <a:t>1 x TAC PAK </a:t>
                      </a:r>
                    </a:p>
                    <a:p>
                      <a:pPr marL="0" marR="0" algn="l">
                        <a:spcBef>
                          <a:spcPts val="0"/>
                        </a:spcBef>
                        <a:spcAft>
                          <a:spcPts val="0"/>
                        </a:spcAft>
                      </a:pPr>
                      <a:r>
                        <a:rPr lang="en-US" sz="1100" b="0" i="0" dirty="0">
                          <a:solidFill>
                            <a:schemeClr val="tx1"/>
                          </a:solidFill>
                          <a:latin typeface="Arial Black" panose="020B0A04020102020204" pitchFamily="34" charset="0"/>
                          <a:ea typeface="Times New Roman"/>
                          <a:cs typeface="Times New Roman"/>
                        </a:rPr>
                        <a:t>1 x STARS Handheld</a:t>
                      </a:r>
                      <a:r>
                        <a:rPr lang="en-US" sz="1100" b="0" i="0" baseline="0" dirty="0">
                          <a:solidFill>
                            <a:schemeClr val="tx1"/>
                          </a:solidFill>
                          <a:latin typeface="Arial Black" panose="020B0A04020102020204" pitchFamily="34" charset="0"/>
                          <a:ea typeface="Times New Roman"/>
                          <a:cs typeface="Times New Roman"/>
                        </a:rPr>
                        <a:t> radio </a:t>
                      </a:r>
                      <a:endParaRPr lang="en-US" sz="1100" b="0" dirty="0">
                        <a:solidFill>
                          <a:schemeClr val="tx1"/>
                        </a:solidFill>
                        <a:latin typeface="Arial Black" panose="020B0A04020102020204" pitchFamily="34" charset="0"/>
                        <a:ea typeface="Times New Roman"/>
                      </a:endParaRPr>
                    </a:p>
                  </a:txBody>
                  <a:tcPr marL="64462" marR="64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0" marR="0">
                        <a:spcBef>
                          <a:spcPts val="0"/>
                        </a:spcBef>
                        <a:spcAft>
                          <a:spcPts val="0"/>
                        </a:spcAft>
                      </a:pPr>
                      <a:endParaRPr lang="en-US" sz="1100" b="1" i="0" dirty="0">
                        <a:effectLst/>
                        <a:latin typeface="+mn-lt"/>
                        <a:ea typeface="Times New Roman"/>
                        <a:cs typeface="Times New Roman"/>
                      </a:endParaRPr>
                    </a:p>
                  </a:txBody>
                  <a:tcPr marL="64462" marR="64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u="sng" kern="1200" dirty="0">
                          <a:solidFill>
                            <a:schemeClr val="tx1"/>
                          </a:solidFill>
                          <a:latin typeface="Arial Black" panose="020B0A04020102020204" pitchFamily="34" charset="0"/>
                          <a:ea typeface="+mn-ea"/>
                          <a:cs typeface="+mn-cs"/>
                        </a:rPr>
                        <a:t>COMMUNICATIONS</a:t>
                      </a:r>
                      <a:r>
                        <a:rPr lang="en-US" sz="1100" b="1" kern="1200" dirty="0">
                          <a:solidFill>
                            <a:schemeClr val="tx1"/>
                          </a:solidFill>
                          <a:latin typeface="Arial Black" panose="020B0A04020102020204" pitchFamily="34" charset="0"/>
                          <a:ea typeface="+mn-ea"/>
                          <a:cs typeface="+mn-cs"/>
                        </a:rPr>
                        <a:t>:</a:t>
                      </a:r>
                    </a:p>
                    <a:p>
                      <a:r>
                        <a:rPr lang="en-US" sz="1100" baseline="0" dirty="0">
                          <a:solidFill>
                            <a:schemeClr val="tx1"/>
                          </a:solidFill>
                          <a:effectLst/>
                          <a:latin typeface="Arial Black" panose="020B0A04020102020204" pitchFamily="34" charset="0"/>
                          <a:ea typeface="Times New Roman"/>
                          <a:cs typeface="Times New Roman"/>
                        </a:rPr>
                        <a:t>P: SAD Cell</a:t>
                      </a:r>
                    </a:p>
                    <a:p>
                      <a:r>
                        <a:rPr lang="en-US" sz="1100" baseline="0" dirty="0">
                          <a:solidFill>
                            <a:schemeClr val="tx1"/>
                          </a:solidFill>
                          <a:effectLst/>
                          <a:latin typeface="Arial Black" panose="020B0A04020102020204" pitchFamily="34" charset="0"/>
                          <a:cs typeface="Times New Roman"/>
                        </a:rPr>
                        <a:t>A: Email</a:t>
                      </a:r>
                    </a:p>
                    <a:p>
                      <a:r>
                        <a:rPr lang="en-US" sz="1100" baseline="0" dirty="0">
                          <a:solidFill>
                            <a:schemeClr val="tx1"/>
                          </a:solidFill>
                          <a:effectLst/>
                          <a:latin typeface="Arial Black" panose="020B0A04020102020204" pitchFamily="34" charset="0"/>
                          <a:cs typeface="Times New Roman"/>
                        </a:rPr>
                        <a:t>C: STARS</a:t>
                      </a:r>
                    </a:p>
                    <a:p>
                      <a:r>
                        <a:rPr lang="en-US" sz="1100" baseline="0" dirty="0">
                          <a:solidFill>
                            <a:schemeClr val="tx1"/>
                          </a:solidFill>
                          <a:effectLst/>
                          <a:latin typeface="Arial Black" panose="020B0A04020102020204" pitchFamily="34" charset="0"/>
                          <a:cs typeface="Times New Roman"/>
                        </a:rPr>
                        <a:t>E: HF</a:t>
                      </a:r>
                      <a:endParaRPr lang="en-US" sz="1100" dirty="0">
                        <a:solidFill>
                          <a:schemeClr val="tx1"/>
                        </a:solidFill>
                        <a:latin typeface="Arial Black" panose="020B0A04020102020204" pitchFamily="34" charset="0"/>
                      </a:endParaRPr>
                    </a:p>
                  </a:txBody>
                  <a:tcPr marL="64462" marR="64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38400">
                <a:tc gridSpan="4">
                  <a:txBody>
                    <a:bodyPr/>
                    <a:lstStyle/>
                    <a:p>
                      <a:pPr marL="0" marR="0">
                        <a:spcBef>
                          <a:spcPts val="0"/>
                        </a:spcBef>
                        <a:spcAft>
                          <a:spcPts val="0"/>
                        </a:spcAft>
                      </a:pPr>
                      <a:endParaRPr lang="en-US" sz="1100" i="1" dirty="0">
                        <a:effectLst/>
                        <a:latin typeface="+mn-lt"/>
                        <a:ea typeface="Times New Roman"/>
                      </a:endParaRPr>
                    </a:p>
                  </a:txBody>
                  <a:tcPr marL="64462" marR="64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i="0" baseline="0" dirty="0">
                          <a:effectLst/>
                          <a:latin typeface="+mn-lt"/>
                          <a:ea typeface="Times New Roman"/>
                          <a:cs typeface="Times New Roman"/>
                        </a:rPr>
                        <a:t>Total PAX:  7</a:t>
                      </a:r>
                      <a:endParaRPr lang="en-US" sz="1100" b="1" i="1" dirty="0">
                        <a:effectLst/>
                        <a:latin typeface="+mn-lt"/>
                        <a:ea typeface="Times New Roman"/>
                      </a:endParaRPr>
                    </a:p>
                  </a:txBody>
                  <a:tcPr marL="64462" marR="64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a:effectLst/>
                        <a:latin typeface="+mn-lt"/>
                        <a:ea typeface="Times New Roman"/>
                      </a:endParaRPr>
                    </a:p>
                  </a:txBody>
                  <a:tcPr marL="64462" marR="64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27432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mn-lt"/>
                          <a:ea typeface="Times New Roman"/>
                          <a:cs typeface="Times New Roman"/>
                        </a:rPr>
                        <a:t>MOBILE COMMUNICATION PLATFORM STRIKE TEAM (MCPR)</a:t>
                      </a: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txBody>
                  <a:tcPr marL="64462" marR="64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sp>
        <p:nvSpPr>
          <p:cNvPr id="6" name="Slide Number Placeholder 3"/>
          <p:cNvSpPr txBox="1">
            <a:spLocks/>
          </p:cNvSpPr>
          <p:nvPr/>
        </p:nvSpPr>
        <p:spPr>
          <a:xfrm>
            <a:off x="3581400" y="6492875"/>
            <a:ext cx="2133600" cy="365125"/>
          </a:xfrm>
          <a:prstGeom prst="rect">
            <a:avLst/>
          </a:prstGeom>
        </p:spPr>
        <p:txBody>
          <a:bodyPr vert="horz" lIns="91440" tIns="45720" rIns="91440" bIns="45720" rtlCol="0" anchor="ctr"/>
          <a:lstStyle/>
          <a:p>
            <a:pPr algn="ctr">
              <a:defRPr/>
            </a:pPr>
            <a:r>
              <a:rPr lang="en-US" sz="1200" dirty="0">
                <a:solidFill>
                  <a:prstClr val="black">
                    <a:tint val="75000"/>
                  </a:prstClr>
                </a:solidFill>
              </a:rPr>
              <a:t>C-7-</a:t>
            </a:r>
            <a:fld id="{8F7C5DC1-E214-489E-B763-42CEFF77096B}" type="slidenum">
              <a:rPr lang="en-US" sz="1200" smtClean="0">
                <a:solidFill>
                  <a:prstClr val="black">
                    <a:tint val="75000"/>
                  </a:prstClr>
                </a:solidFill>
              </a:rPr>
              <a:pPr algn="ctr">
                <a:defRPr/>
              </a:pPr>
              <a:t>13</a:t>
            </a:fld>
            <a:endParaRPr lang="en-US" sz="1200" dirty="0">
              <a:solidFill>
                <a:prstClr val="black">
                  <a:tint val="75000"/>
                </a:prstClr>
              </a:solidFill>
            </a:endParaRPr>
          </a:p>
        </p:txBody>
      </p:sp>
      <p:grpSp>
        <p:nvGrpSpPr>
          <p:cNvPr id="2" name="Group 15"/>
          <p:cNvGrpSpPr/>
          <p:nvPr/>
        </p:nvGrpSpPr>
        <p:grpSpPr>
          <a:xfrm>
            <a:off x="1219200" y="4191000"/>
            <a:ext cx="1828800" cy="1049852"/>
            <a:chOff x="2514600" y="3733800"/>
            <a:chExt cx="1550833" cy="897452"/>
          </a:xfrm>
        </p:grpSpPr>
        <p:pic>
          <p:nvPicPr>
            <p:cNvPr id="7" name="Picture 2" descr="http://store.vectorvault.com/product_images/s/383/4059_free_vector__41228_zoom.gif"/>
            <p:cNvPicPr>
              <a:picLocks noChangeAspect="1" noChangeArrowheads="1"/>
            </p:cNvPicPr>
            <p:nvPr/>
          </p:nvPicPr>
          <p:blipFill>
            <a:blip r:embed="rId4" cstate="print"/>
            <a:srcRect l="30826" r="38245" b="11582"/>
            <a:stretch>
              <a:fillRect/>
            </a:stretch>
          </p:blipFill>
          <p:spPr bwMode="auto">
            <a:xfrm>
              <a:off x="3206261" y="3745523"/>
              <a:ext cx="184510" cy="745052"/>
            </a:xfrm>
            <a:prstGeom prst="rect">
              <a:avLst/>
            </a:prstGeom>
            <a:noFill/>
          </p:spPr>
        </p:pic>
        <p:pic>
          <p:nvPicPr>
            <p:cNvPr id="8" name="Picture 2" descr="http://store.vectorvault.com/product_images/s/383/4059_free_vector__41228_zoom.gif"/>
            <p:cNvPicPr>
              <a:picLocks noChangeAspect="1" noChangeArrowheads="1"/>
            </p:cNvPicPr>
            <p:nvPr/>
          </p:nvPicPr>
          <p:blipFill>
            <a:blip r:embed="rId4" cstate="print"/>
            <a:srcRect l="30826" r="38245" b="11582"/>
            <a:stretch>
              <a:fillRect/>
            </a:stretch>
          </p:blipFill>
          <p:spPr bwMode="auto">
            <a:xfrm>
              <a:off x="2971800" y="3827585"/>
              <a:ext cx="184510" cy="745052"/>
            </a:xfrm>
            <a:prstGeom prst="rect">
              <a:avLst/>
            </a:prstGeom>
            <a:noFill/>
          </p:spPr>
        </p:pic>
        <p:pic>
          <p:nvPicPr>
            <p:cNvPr id="9" name="Picture 2" descr="http://store.vectorvault.com/product_images/s/383/4059_free_vector__41228_zoom.gif"/>
            <p:cNvPicPr>
              <a:picLocks noChangeAspect="1" noChangeArrowheads="1"/>
            </p:cNvPicPr>
            <p:nvPr/>
          </p:nvPicPr>
          <p:blipFill>
            <a:blip r:embed="rId4" cstate="print"/>
            <a:srcRect l="30826" r="38245" b="11582"/>
            <a:stretch>
              <a:fillRect/>
            </a:stretch>
          </p:blipFill>
          <p:spPr bwMode="auto">
            <a:xfrm>
              <a:off x="2743200" y="3783623"/>
              <a:ext cx="184510" cy="745052"/>
            </a:xfrm>
            <a:prstGeom prst="rect">
              <a:avLst/>
            </a:prstGeom>
            <a:noFill/>
          </p:spPr>
        </p:pic>
        <p:pic>
          <p:nvPicPr>
            <p:cNvPr id="10" name="Picture 2" descr="http://store.vectorvault.com/product_images/s/383/4059_free_vector__41228_zoom.gif"/>
            <p:cNvPicPr>
              <a:picLocks noChangeAspect="1" noChangeArrowheads="1"/>
            </p:cNvPicPr>
            <p:nvPr/>
          </p:nvPicPr>
          <p:blipFill>
            <a:blip r:embed="rId4" cstate="print"/>
            <a:srcRect l="30826" r="38245" b="11582"/>
            <a:stretch>
              <a:fillRect/>
            </a:stretch>
          </p:blipFill>
          <p:spPr bwMode="auto">
            <a:xfrm>
              <a:off x="3437791" y="3810000"/>
              <a:ext cx="184510" cy="745052"/>
            </a:xfrm>
            <a:prstGeom prst="rect">
              <a:avLst/>
            </a:prstGeom>
            <a:noFill/>
          </p:spPr>
        </p:pic>
        <p:pic>
          <p:nvPicPr>
            <p:cNvPr id="12" name="Picture 2" descr="http://store.vectorvault.com/product_images/s/383/4059_free_vector__41228_zoom.gif"/>
            <p:cNvPicPr>
              <a:picLocks noChangeAspect="1" noChangeArrowheads="1"/>
            </p:cNvPicPr>
            <p:nvPr/>
          </p:nvPicPr>
          <p:blipFill>
            <a:blip r:embed="rId4" cstate="print"/>
            <a:srcRect l="30826" r="38245" b="11582"/>
            <a:stretch>
              <a:fillRect/>
            </a:stretch>
          </p:blipFill>
          <p:spPr bwMode="auto">
            <a:xfrm>
              <a:off x="3666391" y="3733800"/>
              <a:ext cx="184510" cy="745052"/>
            </a:xfrm>
            <a:prstGeom prst="rect">
              <a:avLst/>
            </a:prstGeom>
            <a:noFill/>
          </p:spPr>
        </p:pic>
        <p:pic>
          <p:nvPicPr>
            <p:cNvPr id="13" name="Picture 2" descr="http://store.vectorvault.com/product_images/s/383/4059_free_vector__41228_zoom.gif"/>
            <p:cNvPicPr>
              <a:picLocks noChangeAspect="1" noChangeArrowheads="1"/>
            </p:cNvPicPr>
            <p:nvPr/>
          </p:nvPicPr>
          <p:blipFill>
            <a:blip r:embed="rId4" cstate="print"/>
            <a:srcRect l="30826" r="38245" b="11582"/>
            <a:stretch>
              <a:fillRect/>
            </a:stretch>
          </p:blipFill>
          <p:spPr bwMode="auto">
            <a:xfrm>
              <a:off x="3880923" y="3838136"/>
              <a:ext cx="184510" cy="745052"/>
            </a:xfrm>
            <a:prstGeom prst="rect">
              <a:avLst/>
            </a:prstGeom>
            <a:noFill/>
          </p:spPr>
        </p:pic>
        <p:pic>
          <p:nvPicPr>
            <p:cNvPr id="15" name="Picture 2" descr="http://store.vectorvault.com/product_images/s/383/4059_free_vector__41228_zoom.gif"/>
            <p:cNvPicPr>
              <a:picLocks noChangeAspect="1" noChangeArrowheads="1"/>
            </p:cNvPicPr>
            <p:nvPr/>
          </p:nvPicPr>
          <p:blipFill>
            <a:blip r:embed="rId4" cstate="print"/>
            <a:srcRect l="30826" r="38245" b="11582"/>
            <a:stretch>
              <a:fillRect/>
            </a:stretch>
          </p:blipFill>
          <p:spPr bwMode="auto">
            <a:xfrm>
              <a:off x="2514600" y="3886200"/>
              <a:ext cx="184510" cy="745052"/>
            </a:xfrm>
            <a:prstGeom prst="rect">
              <a:avLst/>
            </a:prstGeom>
            <a:noFill/>
          </p:spPr>
        </p:pic>
      </p:grpSp>
      <p:grpSp>
        <p:nvGrpSpPr>
          <p:cNvPr id="3" name="Group 20"/>
          <p:cNvGrpSpPr/>
          <p:nvPr/>
        </p:nvGrpSpPr>
        <p:grpSpPr>
          <a:xfrm>
            <a:off x="3352800" y="4038600"/>
            <a:ext cx="4648199" cy="1173023"/>
            <a:chOff x="3962399" y="3797300"/>
            <a:chExt cx="4648199" cy="1173023"/>
          </a:xfrm>
        </p:grpSpPr>
        <p:grpSp>
          <p:nvGrpSpPr>
            <p:cNvPr id="4" name="Group 19"/>
            <p:cNvGrpSpPr/>
            <p:nvPr/>
          </p:nvGrpSpPr>
          <p:grpSpPr>
            <a:xfrm>
              <a:off x="6207609" y="3797300"/>
              <a:ext cx="2402989" cy="1118790"/>
              <a:chOff x="6537809" y="3886200"/>
              <a:chExt cx="2402989" cy="1118790"/>
            </a:xfrm>
          </p:grpSpPr>
          <p:pic>
            <p:nvPicPr>
              <p:cNvPr id="17" name="Picture 16" descr="Woc2.jpg"/>
              <p:cNvPicPr>
                <a:picLocks noChangeAspect="1"/>
              </p:cNvPicPr>
              <p:nvPr/>
            </p:nvPicPr>
            <p:blipFill>
              <a:blip r:embed="rId5" cstate="print"/>
              <a:stretch>
                <a:fillRect/>
              </a:stretch>
            </p:blipFill>
            <p:spPr>
              <a:xfrm>
                <a:off x="6537809" y="3886200"/>
                <a:ext cx="2402989" cy="1118790"/>
              </a:xfrm>
              <a:prstGeom prst="rect">
                <a:avLst/>
              </a:prstGeom>
            </p:spPr>
          </p:pic>
          <p:pic>
            <p:nvPicPr>
              <p:cNvPr id="18" name="Picture 3"/>
              <p:cNvPicPr>
                <a:picLocks noChangeAspect="1" noChangeArrowheads="1"/>
              </p:cNvPicPr>
              <p:nvPr/>
            </p:nvPicPr>
            <p:blipFill>
              <a:blip r:embed="rId6" cstate="print"/>
              <a:srcRect/>
              <a:stretch>
                <a:fillRect/>
              </a:stretch>
            </p:blipFill>
            <p:spPr bwMode="auto">
              <a:xfrm>
                <a:off x="7416799" y="4114799"/>
                <a:ext cx="1087628" cy="327763"/>
              </a:xfrm>
              <a:prstGeom prst="rect">
                <a:avLst/>
              </a:prstGeom>
              <a:noFill/>
              <a:ln w="9525">
                <a:noFill/>
                <a:miter lim="800000"/>
                <a:headEnd/>
                <a:tailEnd/>
              </a:ln>
            </p:spPr>
          </p:pic>
        </p:grpSp>
        <p:pic>
          <p:nvPicPr>
            <p:cNvPr id="19" name="Picture 18" descr="GSA.jpg"/>
            <p:cNvPicPr>
              <a:picLocks noChangeAspect="1"/>
            </p:cNvPicPr>
            <p:nvPr/>
          </p:nvPicPr>
          <p:blipFill>
            <a:blip r:embed="rId7" cstate="print"/>
            <a:stretch>
              <a:fillRect/>
            </a:stretch>
          </p:blipFill>
          <p:spPr>
            <a:xfrm>
              <a:off x="3962399" y="4038600"/>
              <a:ext cx="2241609" cy="931723"/>
            </a:xfrm>
            <a:prstGeom prst="rect">
              <a:avLst/>
            </a:prstGeom>
            <a:ln>
              <a:noFill/>
            </a:ln>
          </p:spPr>
        </p:pic>
      </p:grpSp>
      <p:graphicFrame>
        <p:nvGraphicFramePr>
          <p:cNvPr id="486401" name="Object 1"/>
          <p:cNvGraphicFramePr>
            <a:graphicFrameLocks noChangeAspect="1"/>
          </p:cNvGraphicFramePr>
          <p:nvPr/>
        </p:nvGraphicFramePr>
        <p:xfrm>
          <a:off x="1828800" y="5943600"/>
          <a:ext cx="6807200" cy="304800"/>
        </p:xfrm>
        <a:graphic>
          <a:graphicData uri="http://schemas.openxmlformats.org/presentationml/2006/ole">
            <mc:AlternateContent xmlns:mc="http://schemas.openxmlformats.org/markup-compatibility/2006">
              <mc:Choice xmlns:v="urn:schemas-microsoft-com:vml" Requires="v">
                <p:oleObj spid="_x0000_s1026" name="Worksheet" r:id="rId8" imgW="5105535" imgH="199957" progId="Excel.Sheet.12">
                  <p:embed/>
                </p:oleObj>
              </mc:Choice>
              <mc:Fallback>
                <p:oleObj name="Worksheet" r:id="rId8" imgW="5105535" imgH="199957" progId="Excel.Sheet.12">
                  <p:embed/>
                  <p:pic>
                    <p:nvPicPr>
                      <p:cNvPr id="486401"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8800" y="5943600"/>
                        <a:ext cx="68072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Slide Number Placeholder 10"/>
          <p:cNvSpPr>
            <a:spLocks noGrp="1"/>
          </p:cNvSpPr>
          <p:nvPr>
            <p:ph type="sldNum" sz="quarter" idx="12"/>
          </p:nvPr>
        </p:nvSpPr>
        <p:spPr/>
        <p:txBody>
          <a:bodyPr/>
          <a:lstStyle/>
          <a:p>
            <a:fld id="{9F9A54FB-23B6-409F-B6B5-33F8397347BD}" type="slidenum">
              <a:rPr lang="en-US" smtClean="0"/>
              <a:t>13</a:t>
            </a:fld>
            <a:endParaRPr lang="en-US" dirty="0"/>
          </a:p>
        </p:txBody>
      </p:sp>
    </p:spTree>
    <p:extLst>
      <p:ext uri="{BB962C8B-B14F-4D97-AF65-F5344CB8AC3E}">
        <p14:creationId xmlns:p14="http://schemas.microsoft.com/office/powerpoint/2010/main" val="36024818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F56A723-F006-4463-96FF-E987288EE38E}" type="slidenum">
              <a:rPr lang="en-US" smtClean="0">
                <a:solidFill>
                  <a:prstClr val="black">
                    <a:tint val="75000"/>
                  </a:prstClr>
                </a:solidFill>
              </a:rPr>
              <a:pPr/>
              <a:t>14</a:t>
            </a:fld>
            <a:endParaRPr lang="en-US" dirty="0">
              <a:solidFill>
                <a:prstClr val="black">
                  <a:tint val="75000"/>
                </a:prstClr>
              </a:solidFill>
            </a:endParaRPr>
          </a:p>
        </p:txBody>
      </p:sp>
      <p:graphicFrame>
        <p:nvGraphicFramePr>
          <p:cNvPr id="3" name="Table 2"/>
          <p:cNvGraphicFramePr>
            <a:graphicFrameLocks noGrp="1"/>
          </p:cNvGraphicFramePr>
          <p:nvPr/>
        </p:nvGraphicFramePr>
        <p:xfrm>
          <a:off x="419496" y="228601"/>
          <a:ext cx="8343504" cy="6217919"/>
        </p:xfrm>
        <a:graphic>
          <a:graphicData uri="http://schemas.openxmlformats.org/drawingml/2006/table">
            <a:tbl>
              <a:tblPr firstRow="1" firstCol="1" lastRow="1" lastCol="1" bandRow="1" bandCol="1"/>
              <a:tblGrid>
                <a:gridCol w="1409304">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tblGrid>
              <a:tr h="274320">
                <a:tc gridSpan="4">
                  <a:txBody>
                    <a:bodyPr/>
                    <a:lstStyle/>
                    <a:p>
                      <a:pPr marL="0" marR="0" algn="ctr">
                        <a:spcBef>
                          <a:spcPts val="0"/>
                        </a:spcBef>
                        <a:spcAft>
                          <a:spcPts val="0"/>
                        </a:spcAft>
                      </a:pPr>
                      <a:r>
                        <a:rPr lang="en-US" sz="1600" b="1" kern="1200" dirty="0">
                          <a:solidFill>
                            <a:srgbClr val="FF0000"/>
                          </a:solidFill>
                          <a:latin typeface="+mn-lt"/>
                          <a:ea typeface="Times New Roman"/>
                          <a:cs typeface="Times New Roman"/>
                        </a:rPr>
                        <a:t>INCIDENT MANAGEMENT ASSISTANCE RESOURCE (IMAR) </a:t>
                      </a:r>
                    </a:p>
                  </a:txBody>
                  <a:tcPr marL="64462" marR="64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320280">
                <a:tc gridSpan="2">
                  <a:txBody>
                    <a:bodyPr/>
                    <a:lstStyle/>
                    <a:p>
                      <a:pPr marL="0" marR="0">
                        <a:spcBef>
                          <a:spcPts val="0"/>
                        </a:spcBef>
                        <a:spcAft>
                          <a:spcPts val="0"/>
                        </a:spcAft>
                      </a:pPr>
                      <a:r>
                        <a:rPr lang="en-US" sz="1100" b="1" u="sng" dirty="0">
                          <a:solidFill>
                            <a:schemeClr val="tx1"/>
                          </a:solidFill>
                          <a:effectLst/>
                          <a:latin typeface="Arial Black" panose="020B0A04020102020204" pitchFamily="34" charset="0"/>
                          <a:ea typeface="Times New Roman"/>
                          <a:cs typeface="Times New Roman"/>
                        </a:rPr>
                        <a:t>CAPABILITY</a:t>
                      </a:r>
                      <a:r>
                        <a:rPr lang="en-US" sz="1100" b="1" dirty="0">
                          <a:solidFill>
                            <a:schemeClr val="tx1"/>
                          </a:solidFill>
                          <a:effectLst/>
                          <a:latin typeface="Arial Black" panose="020B0A04020102020204" pitchFamily="34" charset="0"/>
                          <a:ea typeface="Times New Roman"/>
                          <a:cs typeface="Times New Roman"/>
                        </a:rPr>
                        <a:t>: </a:t>
                      </a:r>
                      <a:endParaRPr lang="en-US" sz="1100" dirty="0">
                        <a:solidFill>
                          <a:schemeClr val="tx1"/>
                        </a:solidFill>
                        <a:effectLst/>
                        <a:latin typeface="Arial Black" panose="020B0A04020102020204" pitchFamily="34" charset="0"/>
                        <a:ea typeface="Times New Roman"/>
                      </a:endParaRPr>
                    </a:p>
                    <a:p>
                      <a:pPr marL="171450" marR="0" indent="-171450">
                        <a:spcBef>
                          <a:spcPts val="0"/>
                        </a:spcBef>
                        <a:spcAft>
                          <a:spcPts val="0"/>
                        </a:spcAft>
                        <a:buFont typeface="Arial" panose="020B0604020202020204" pitchFamily="34" charset="0"/>
                        <a:buNone/>
                      </a:pPr>
                      <a:r>
                        <a:rPr lang="en-US" sz="1100" dirty="0">
                          <a:solidFill>
                            <a:schemeClr val="tx1"/>
                          </a:solidFill>
                          <a:latin typeface="Arial Black" panose="020B0A04020102020204" pitchFamily="34" charset="0"/>
                          <a:ea typeface="Times New Roman"/>
                          <a:cs typeface="Times New Roman"/>
                        </a:rPr>
                        <a:t>Provide</a:t>
                      </a:r>
                      <a:r>
                        <a:rPr lang="en-US" sz="1100" baseline="0" dirty="0">
                          <a:solidFill>
                            <a:schemeClr val="tx1"/>
                          </a:solidFill>
                          <a:latin typeface="Arial Black" panose="020B0A04020102020204" pitchFamily="34" charset="0"/>
                          <a:ea typeface="Times New Roman"/>
                          <a:cs typeface="Times New Roman"/>
                        </a:rPr>
                        <a:t> communications</a:t>
                      </a:r>
                      <a:r>
                        <a:rPr lang="en-US" sz="1100" dirty="0">
                          <a:solidFill>
                            <a:schemeClr val="tx1"/>
                          </a:solidFill>
                          <a:latin typeface="Arial Black" panose="020B0A04020102020204" pitchFamily="34" charset="0"/>
                          <a:ea typeface="Times New Roman"/>
                          <a:cs typeface="Times New Roman"/>
                        </a:rPr>
                        <a:t> assistance</a:t>
                      </a:r>
                      <a:r>
                        <a:rPr lang="en-US" sz="1100" baseline="0" dirty="0">
                          <a:solidFill>
                            <a:schemeClr val="tx1"/>
                          </a:solidFill>
                          <a:latin typeface="Arial Black" panose="020B0A04020102020204" pitchFamily="34" charset="0"/>
                          <a:ea typeface="Times New Roman"/>
                          <a:cs typeface="Times New Roman"/>
                        </a:rPr>
                        <a:t> to</a:t>
                      </a:r>
                      <a:r>
                        <a:rPr lang="en-US" sz="1100" dirty="0">
                          <a:solidFill>
                            <a:schemeClr val="tx1"/>
                          </a:solidFill>
                          <a:latin typeface="Arial Black" panose="020B0A04020102020204" pitchFamily="34" charset="0"/>
                          <a:ea typeface="Times New Roman"/>
                          <a:cs typeface="Times New Roman"/>
                        </a:rPr>
                        <a:t> deployed elements as directed</a:t>
                      </a:r>
                      <a:endParaRPr lang="en-US" sz="1100" i="1" dirty="0">
                        <a:solidFill>
                          <a:schemeClr val="tx1"/>
                        </a:solidFill>
                        <a:effectLst/>
                        <a:latin typeface="Arial Black" panose="020B0A04020102020204" pitchFamily="34" charset="0"/>
                        <a:ea typeface="Times New Roman"/>
                      </a:endParaRPr>
                    </a:p>
                  </a:txBody>
                  <a:tcPr marL="64462" marR="64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r>
                        <a:rPr lang="en-US" sz="1100" b="1" u="sng" kern="1200" dirty="0">
                          <a:solidFill>
                            <a:schemeClr val="tx1"/>
                          </a:solidFill>
                          <a:latin typeface="Arial Black" panose="020B0A04020102020204" pitchFamily="34" charset="0"/>
                          <a:ea typeface="+mn-ea"/>
                          <a:cs typeface="+mn-cs"/>
                        </a:rPr>
                        <a:t>TIME STANDARDS</a:t>
                      </a:r>
                      <a:r>
                        <a:rPr lang="en-US" sz="1100" b="1" kern="1200" dirty="0">
                          <a:solidFill>
                            <a:schemeClr val="tx1"/>
                          </a:solidFill>
                          <a:latin typeface="Arial Black" panose="020B0A04020102020204" pitchFamily="34" charset="0"/>
                          <a:ea typeface="+mn-ea"/>
                          <a:cs typeface="+mn-cs"/>
                        </a:rPr>
                        <a:t>:</a:t>
                      </a:r>
                    </a:p>
                    <a:p>
                      <a:pPr marL="171450" indent="-171450">
                        <a:buFont typeface="Arial" panose="020B0604020202020204" pitchFamily="34" charset="0"/>
                        <a:buNone/>
                      </a:pPr>
                      <a:r>
                        <a:rPr lang="en-US" sz="1100" kern="1200" dirty="0">
                          <a:solidFill>
                            <a:schemeClr val="tx1"/>
                          </a:solidFill>
                          <a:latin typeface="Arial Black" panose="020B0A04020102020204" pitchFamily="34" charset="0"/>
                          <a:ea typeface="+mn-ea"/>
                          <a:cs typeface="+mn-cs"/>
                        </a:rPr>
                        <a:t>Muster: 12</a:t>
                      </a:r>
                      <a:r>
                        <a:rPr lang="en-US" sz="1100" kern="1200" baseline="0" dirty="0">
                          <a:solidFill>
                            <a:schemeClr val="tx1"/>
                          </a:solidFill>
                          <a:latin typeface="Arial Black" panose="020B0A04020102020204" pitchFamily="34" charset="0"/>
                          <a:ea typeface="+mn-ea"/>
                          <a:cs typeface="+mn-cs"/>
                        </a:rPr>
                        <a:t> </a:t>
                      </a:r>
                      <a:r>
                        <a:rPr lang="en-US" sz="1100" kern="1200" dirty="0">
                          <a:solidFill>
                            <a:schemeClr val="tx1"/>
                          </a:solidFill>
                          <a:latin typeface="Arial Black" panose="020B0A04020102020204" pitchFamily="34" charset="0"/>
                          <a:ea typeface="+mn-ea"/>
                          <a:cs typeface="+mn-cs"/>
                        </a:rPr>
                        <a:t>hours</a:t>
                      </a:r>
                    </a:p>
                    <a:p>
                      <a:pPr marL="171450" indent="-171450">
                        <a:buFont typeface="Arial" panose="020B0604020202020204" pitchFamily="34" charset="0"/>
                        <a:buChar char="•"/>
                      </a:pPr>
                      <a:endParaRPr lang="en-US" sz="1100" kern="1200" dirty="0">
                        <a:solidFill>
                          <a:schemeClr val="tx1"/>
                        </a:solidFill>
                        <a:latin typeface="Arial Black" panose="020B0A04020102020204" pitchFamily="34" charset="0"/>
                        <a:ea typeface="+mn-ea"/>
                        <a:cs typeface="+mn-cs"/>
                      </a:endParaRPr>
                    </a:p>
                    <a:p>
                      <a:r>
                        <a:rPr lang="en-US" sz="1100" kern="1200" dirty="0">
                          <a:solidFill>
                            <a:schemeClr val="tx1"/>
                          </a:solidFill>
                          <a:latin typeface="Arial Black" panose="020B0A04020102020204" pitchFamily="34" charset="0"/>
                          <a:ea typeface="+mn-ea"/>
                          <a:cs typeface="+mn-cs"/>
                        </a:rPr>
                        <a:t>Deploy: 14 hours</a:t>
                      </a:r>
                      <a:endParaRPr lang="en-US" sz="1100" baseline="0" dirty="0">
                        <a:solidFill>
                          <a:schemeClr val="tx1"/>
                        </a:solidFill>
                        <a:effectLst/>
                        <a:latin typeface="Arial Black" panose="020B0A04020102020204" pitchFamily="34" charset="0"/>
                        <a:ea typeface="Times New Roman"/>
                        <a:cs typeface="Times New Roman"/>
                      </a:endParaRPr>
                    </a:p>
                  </a:txBody>
                  <a:tcPr marL="64462" marR="64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u="sng" kern="1200" dirty="0">
                          <a:solidFill>
                            <a:schemeClr val="tx1"/>
                          </a:solidFill>
                          <a:latin typeface="Arial Black" panose="020B0A04020102020204" pitchFamily="34" charset="0"/>
                          <a:ea typeface="+mn-ea"/>
                          <a:cs typeface="+mn-cs"/>
                        </a:rPr>
                        <a:t>TYPE STANDARDS</a:t>
                      </a:r>
                      <a:r>
                        <a:rPr lang="en-US" sz="1100" b="1" kern="1200" dirty="0">
                          <a:solidFill>
                            <a:schemeClr val="tx1"/>
                          </a:solidFill>
                          <a:latin typeface="Arial Black" panose="020B0A04020102020204" pitchFamily="34" charset="0"/>
                          <a:ea typeface="+mn-ea"/>
                          <a:cs typeface="+mn-cs"/>
                        </a:rPr>
                        <a:t>:</a:t>
                      </a:r>
                    </a:p>
                    <a:p>
                      <a:r>
                        <a:rPr lang="en-US" sz="1100" baseline="0" dirty="0">
                          <a:solidFill>
                            <a:schemeClr val="tx1"/>
                          </a:solidFill>
                          <a:effectLst/>
                          <a:latin typeface="Arial Black" panose="020B0A04020102020204" pitchFamily="34" charset="0"/>
                          <a:ea typeface="Times New Roman"/>
                          <a:cs typeface="Times New Roman"/>
                        </a:rPr>
                        <a:t>Military:  Team</a:t>
                      </a:r>
                    </a:p>
                    <a:p>
                      <a:endParaRPr lang="en-US" sz="1100" baseline="0" dirty="0">
                        <a:solidFill>
                          <a:schemeClr val="tx1"/>
                        </a:solidFill>
                        <a:effectLst/>
                        <a:latin typeface="Arial Black" panose="020B0A04020102020204" pitchFamily="34" charset="0"/>
                        <a:ea typeface="Times New Roman"/>
                        <a:cs typeface="Times New Roman"/>
                      </a:endParaRPr>
                    </a:p>
                    <a:p>
                      <a:r>
                        <a:rPr lang="en-US" sz="1100" baseline="0" dirty="0">
                          <a:solidFill>
                            <a:schemeClr val="tx1"/>
                          </a:solidFill>
                          <a:effectLst/>
                          <a:latin typeface="Arial Black" panose="020B0A04020102020204" pitchFamily="34" charset="0"/>
                          <a:ea typeface="Times New Roman"/>
                          <a:cs typeface="Times New Roman"/>
                        </a:rPr>
                        <a:t>NIMS Type:  Single Resource</a:t>
                      </a:r>
                    </a:p>
                  </a:txBody>
                  <a:tcPr marL="64462" marR="64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68524">
                <a:tc gridSpan="3">
                  <a:txBody>
                    <a:bodyPr/>
                    <a:lstStyle/>
                    <a:p>
                      <a:pPr marL="0" marR="0">
                        <a:spcBef>
                          <a:spcPts val="0"/>
                        </a:spcBef>
                        <a:spcAft>
                          <a:spcPts val="0"/>
                        </a:spcAft>
                      </a:pPr>
                      <a:r>
                        <a:rPr lang="it-IT" sz="1100" b="1" i="0" u="sng" dirty="0">
                          <a:solidFill>
                            <a:schemeClr val="tx1"/>
                          </a:solidFill>
                          <a:effectLst/>
                          <a:latin typeface="Arial Black" panose="020B0A04020102020204" pitchFamily="34" charset="0"/>
                          <a:ea typeface="Times New Roman"/>
                          <a:cs typeface="Times New Roman"/>
                        </a:rPr>
                        <a:t>COMPONENTS</a:t>
                      </a:r>
                      <a:r>
                        <a:rPr lang="it-IT" sz="1100" b="1" i="1" dirty="0">
                          <a:solidFill>
                            <a:schemeClr val="tx1"/>
                          </a:solidFill>
                          <a:effectLst/>
                          <a:latin typeface="Arial Black" panose="020B0A04020102020204" pitchFamily="34" charset="0"/>
                          <a:ea typeface="Times New Roman"/>
                          <a:cs typeface="Times New Roman"/>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strike="noStrike" dirty="0">
                          <a:solidFill>
                            <a:schemeClr val="tx1"/>
                          </a:solidFill>
                          <a:latin typeface="Arial Black" panose="020B0A04020102020204" pitchFamily="34" charset="0"/>
                          <a:ea typeface="Times New Roman"/>
                          <a:cs typeface="Times New Roman"/>
                        </a:rPr>
                        <a:t>1 x O1-03 or WO1-WO4 (OIC)</a:t>
                      </a:r>
                      <a:endParaRPr lang="en-US" sz="1100" strike="noStrike" dirty="0">
                        <a:solidFill>
                          <a:schemeClr val="tx1"/>
                        </a:solidFill>
                        <a:latin typeface="Arial Black" panose="020B0A04020102020204" pitchFamily="34" charset="0"/>
                        <a:ea typeface="Times New Roman"/>
                      </a:endParaRPr>
                    </a:p>
                    <a:p>
                      <a:pPr marL="0" marR="0">
                        <a:spcBef>
                          <a:spcPts val="0"/>
                        </a:spcBef>
                        <a:spcAft>
                          <a:spcPts val="0"/>
                        </a:spcAft>
                      </a:pPr>
                      <a:r>
                        <a:rPr lang="en-US" sz="1100" dirty="0">
                          <a:solidFill>
                            <a:schemeClr val="tx1"/>
                          </a:solidFill>
                          <a:latin typeface="Arial Black" panose="020B0A04020102020204" pitchFamily="34" charset="0"/>
                          <a:ea typeface="Times New Roman"/>
                          <a:cs typeface="Times New Roman"/>
                        </a:rPr>
                        <a:t>2 x E3-E6  (Comms)</a:t>
                      </a:r>
                    </a:p>
                    <a:p>
                      <a:pPr marL="0" marR="0">
                        <a:spcBef>
                          <a:spcPts val="0"/>
                        </a:spcBef>
                        <a:spcAft>
                          <a:spcPts val="0"/>
                        </a:spcAft>
                      </a:pPr>
                      <a:r>
                        <a:rPr lang="en-US" sz="1100" b="0" dirty="0">
                          <a:solidFill>
                            <a:schemeClr val="tx1"/>
                          </a:solidFill>
                          <a:latin typeface="Arial Black" panose="020B0A04020102020204" pitchFamily="34" charset="0"/>
                          <a:ea typeface="Times New Roman"/>
                          <a:cs typeface="Times New Roman"/>
                        </a:rPr>
                        <a:t>1 x SAD Cell Phone</a:t>
                      </a:r>
                    </a:p>
                    <a:p>
                      <a:pPr marL="0" marR="0">
                        <a:spcBef>
                          <a:spcPts val="0"/>
                        </a:spcBef>
                        <a:spcAft>
                          <a:spcPts val="0"/>
                        </a:spcAft>
                      </a:pPr>
                      <a:r>
                        <a:rPr lang="en-US" sz="1100" b="0" dirty="0">
                          <a:solidFill>
                            <a:schemeClr val="tx1"/>
                          </a:solidFill>
                          <a:latin typeface="Arial Black" panose="020B0A04020102020204" pitchFamily="34" charset="0"/>
                          <a:ea typeface="Times New Roman"/>
                          <a:cs typeface="Times New Roman"/>
                        </a:rPr>
                        <a:t>1 x TAC PAK</a:t>
                      </a:r>
                      <a:endParaRPr lang="en-US" sz="1100" b="0" baseline="0" dirty="0">
                        <a:solidFill>
                          <a:schemeClr val="tx1"/>
                        </a:solidFill>
                        <a:latin typeface="Arial Black" panose="020B0A04020102020204" pitchFamily="34" charset="0"/>
                        <a:ea typeface="Times New Roman"/>
                        <a:cs typeface="Times New Roman"/>
                      </a:endParaRPr>
                    </a:p>
                    <a:p>
                      <a:pPr marL="0" marR="0">
                        <a:spcBef>
                          <a:spcPts val="0"/>
                        </a:spcBef>
                        <a:spcAft>
                          <a:spcPts val="0"/>
                        </a:spcAft>
                      </a:pPr>
                      <a:r>
                        <a:rPr lang="en-US" sz="1100" b="0" dirty="0">
                          <a:solidFill>
                            <a:schemeClr val="tx1"/>
                          </a:solidFill>
                          <a:latin typeface="Arial Black" panose="020B0A04020102020204" pitchFamily="34" charset="0"/>
                          <a:ea typeface="Times New Roman"/>
                          <a:cs typeface="Times New Roman"/>
                        </a:rPr>
                        <a:t>1 x STARS handheld</a:t>
                      </a:r>
                      <a:r>
                        <a:rPr lang="en-US" sz="1100" b="0" baseline="0" dirty="0">
                          <a:solidFill>
                            <a:schemeClr val="tx1"/>
                          </a:solidFill>
                          <a:latin typeface="Arial Black" panose="020B0A04020102020204" pitchFamily="34" charset="0"/>
                          <a:ea typeface="Times New Roman"/>
                          <a:cs typeface="Times New Roman"/>
                        </a:rPr>
                        <a:t> Radio </a:t>
                      </a:r>
                      <a:endParaRPr lang="en-US" sz="1100" b="0" dirty="0">
                        <a:solidFill>
                          <a:schemeClr val="tx1"/>
                        </a:solidFill>
                        <a:latin typeface="Arial Black" panose="020B0A04020102020204" pitchFamily="34" charset="0"/>
                        <a:ea typeface="Times New Roman"/>
                      </a:endParaRPr>
                    </a:p>
                  </a:txBody>
                  <a:tcPr marL="64462" marR="64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0" marR="0">
                        <a:spcBef>
                          <a:spcPts val="0"/>
                        </a:spcBef>
                        <a:spcAft>
                          <a:spcPts val="0"/>
                        </a:spcAft>
                      </a:pPr>
                      <a:endParaRPr lang="en-US" sz="1100" b="1" i="0" dirty="0">
                        <a:effectLst/>
                        <a:latin typeface="+mn-lt"/>
                        <a:ea typeface="Times New Roman"/>
                        <a:cs typeface="Times New Roman"/>
                      </a:endParaRPr>
                    </a:p>
                  </a:txBody>
                  <a:tcPr marL="64462" marR="64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u="sng" kern="1200" dirty="0">
                          <a:solidFill>
                            <a:schemeClr val="tx1"/>
                          </a:solidFill>
                          <a:latin typeface="Arial Black" panose="020B0A04020102020204" pitchFamily="34" charset="0"/>
                          <a:ea typeface="+mn-ea"/>
                          <a:cs typeface="+mn-cs"/>
                        </a:rPr>
                        <a:t>COMMUNICATIONS</a:t>
                      </a:r>
                      <a:r>
                        <a:rPr lang="en-US" sz="1100" b="1" kern="1200" dirty="0">
                          <a:solidFill>
                            <a:schemeClr val="tx1"/>
                          </a:solidFill>
                          <a:latin typeface="Arial Black" panose="020B0A04020102020204" pitchFamily="34" charset="0"/>
                          <a:ea typeface="+mn-ea"/>
                          <a:cs typeface="+mn-cs"/>
                        </a:rPr>
                        <a:t>:</a:t>
                      </a:r>
                    </a:p>
                    <a:p>
                      <a:r>
                        <a:rPr lang="en-US" sz="1100" baseline="0" dirty="0">
                          <a:solidFill>
                            <a:schemeClr val="tx1"/>
                          </a:solidFill>
                          <a:effectLst/>
                          <a:latin typeface="Arial Black" panose="020B0A04020102020204" pitchFamily="34" charset="0"/>
                          <a:ea typeface="Times New Roman"/>
                          <a:cs typeface="Times New Roman"/>
                        </a:rPr>
                        <a:t>P: E-Mail</a:t>
                      </a:r>
                    </a:p>
                    <a:p>
                      <a:r>
                        <a:rPr lang="en-US" sz="1100" baseline="0" dirty="0">
                          <a:solidFill>
                            <a:schemeClr val="tx1"/>
                          </a:solidFill>
                          <a:effectLst/>
                          <a:latin typeface="Arial Black" panose="020B0A04020102020204" pitchFamily="34" charset="0"/>
                          <a:cs typeface="Times New Roman"/>
                        </a:rPr>
                        <a:t>A: SAD Cell Phone</a:t>
                      </a:r>
                    </a:p>
                    <a:p>
                      <a:r>
                        <a:rPr lang="en-US" sz="1100" baseline="0" dirty="0">
                          <a:solidFill>
                            <a:schemeClr val="tx1"/>
                          </a:solidFill>
                          <a:effectLst/>
                          <a:latin typeface="Arial Black" panose="020B0A04020102020204" pitchFamily="34" charset="0"/>
                          <a:cs typeface="Times New Roman"/>
                        </a:rPr>
                        <a:t>C: STARS Radio</a:t>
                      </a:r>
                    </a:p>
                    <a:p>
                      <a:r>
                        <a:rPr lang="en-US" sz="1100" baseline="0" dirty="0">
                          <a:solidFill>
                            <a:schemeClr val="tx1"/>
                          </a:solidFill>
                          <a:effectLst/>
                          <a:latin typeface="Arial Black" panose="020B0A04020102020204" pitchFamily="34" charset="0"/>
                          <a:cs typeface="Times New Roman"/>
                        </a:rPr>
                        <a:t>E: </a:t>
                      </a:r>
                      <a:endParaRPr lang="en-US" sz="1100" dirty="0">
                        <a:solidFill>
                          <a:schemeClr val="tx1"/>
                        </a:solidFill>
                        <a:latin typeface="Arial Black" panose="020B0A04020102020204" pitchFamily="34" charset="0"/>
                      </a:endParaRPr>
                    </a:p>
                  </a:txBody>
                  <a:tcPr marL="64462" marR="64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06155">
                <a:tc gridSpan="4">
                  <a:txBody>
                    <a:bodyPr/>
                    <a:lstStyle/>
                    <a:p>
                      <a:pPr marL="0" marR="0">
                        <a:spcBef>
                          <a:spcPts val="0"/>
                        </a:spcBef>
                        <a:spcAft>
                          <a:spcPts val="0"/>
                        </a:spcAft>
                      </a:pPr>
                      <a:endParaRPr lang="en-US" sz="1100" i="1" dirty="0">
                        <a:solidFill>
                          <a:schemeClr val="bg2"/>
                        </a:solidFill>
                        <a:effectLst/>
                        <a:latin typeface="+mn-lt"/>
                        <a:ea typeface="Times New Roman"/>
                      </a:endParaRPr>
                    </a:p>
                  </a:txBody>
                  <a:tcPr marL="64462" marR="64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i="0" baseline="0" dirty="0">
                          <a:effectLst/>
                          <a:latin typeface="+mn-lt"/>
                          <a:ea typeface="Times New Roman"/>
                          <a:cs typeface="Times New Roman"/>
                        </a:rPr>
                        <a:t>Total PAX:  3</a:t>
                      </a:r>
                      <a:endParaRPr lang="en-US" sz="1100" b="1" i="1" dirty="0">
                        <a:effectLst/>
                        <a:latin typeface="+mn-lt"/>
                        <a:ea typeface="Times New Roman"/>
                      </a:endParaRPr>
                    </a:p>
                  </a:txBody>
                  <a:tcPr marL="64462" marR="64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a:effectLst/>
                        <a:latin typeface="+mn-lt"/>
                        <a:ea typeface="Times New Roman"/>
                      </a:endParaRPr>
                    </a:p>
                  </a:txBody>
                  <a:tcPr marL="64462" marR="64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27432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mn-lt"/>
                          <a:ea typeface="Times New Roman"/>
                          <a:cs typeface="Times New Roman"/>
                        </a:rPr>
                        <a:t>INCIDENT MANAGEMENT ASSISTANCE RESOURCE (IMAR) </a:t>
                      </a:r>
                    </a:p>
                  </a:txBody>
                  <a:tcPr marL="64462" marR="64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sp>
        <p:nvSpPr>
          <p:cNvPr id="5" name="Slide Number Placeholder 3"/>
          <p:cNvSpPr txBox="1">
            <a:spLocks/>
          </p:cNvSpPr>
          <p:nvPr/>
        </p:nvSpPr>
        <p:spPr>
          <a:xfrm>
            <a:off x="3581400" y="6492875"/>
            <a:ext cx="2133600" cy="365125"/>
          </a:xfrm>
          <a:prstGeom prst="rect">
            <a:avLst/>
          </a:prstGeom>
        </p:spPr>
        <p:txBody>
          <a:bodyPr vert="horz" lIns="91440" tIns="45720" rIns="91440" bIns="45720" rtlCol="0" anchor="ctr"/>
          <a:lstStyle/>
          <a:p>
            <a:pPr algn="ctr">
              <a:defRPr/>
            </a:pPr>
            <a:r>
              <a:rPr lang="en-US" sz="1200" dirty="0">
                <a:solidFill>
                  <a:prstClr val="black">
                    <a:tint val="75000"/>
                  </a:prstClr>
                </a:solidFill>
              </a:rPr>
              <a:t>C-7-</a:t>
            </a:r>
            <a:fld id="{8F7C5DC1-E214-489E-B763-42CEFF77096B}" type="slidenum">
              <a:rPr lang="en-US" sz="1200" smtClean="0">
                <a:solidFill>
                  <a:prstClr val="black">
                    <a:tint val="75000"/>
                  </a:prstClr>
                </a:solidFill>
              </a:rPr>
              <a:pPr algn="ctr">
                <a:defRPr/>
              </a:pPr>
              <a:t>14</a:t>
            </a:fld>
            <a:endParaRPr lang="en-US" sz="1200" dirty="0">
              <a:solidFill>
                <a:prstClr val="black">
                  <a:tint val="75000"/>
                </a:prstClr>
              </a:solidFill>
            </a:endParaRPr>
          </a:p>
        </p:txBody>
      </p:sp>
      <p:grpSp>
        <p:nvGrpSpPr>
          <p:cNvPr id="4" name="Group 7"/>
          <p:cNvGrpSpPr/>
          <p:nvPr/>
        </p:nvGrpSpPr>
        <p:grpSpPr>
          <a:xfrm>
            <a:off x="2590799" y="3657599"/>
            <a:ext cx="1534886" cy="1686764"/>
            <a:chOff x="3357584" y="3747854"/>
            <a:chExt cx="612717" cy="819055"/>
          </a:xfrm>
        </p:grpSpPr>
        <p:pic>
          <p:nvPicPr>
            <p:cNvPr id="6" name="Picture 2" descr="http://store.vectorvault.com/product_images/s/383/4059_free_vector__41228_zoom.gif"/>
            <p:cNvPicPr>
              <a:picLocks noChangeAspect="1" noChangeArrowheads="1"/>
            </p:cNvPicPr>
            <p:nvPr/>
          </p:nvPicPr>
          <p:blipFill>
            <a:blip r:embed="rId3" cstate="print"/>
            <a:srcRect l="30826" r="38245" b="11582"/>
            <a:stretch>
              <a:fillRect/>
            </a:stretch>
          </p:blipFill>
          <p:spPr bwMode="auto">
            <a:xfrm>
              <a:off x="3785791" y="3810000"/>
              <a:ext cx="184510" cy="745052"/>
            </a:xfrm>
            <a:prstGeom prst="rect">
              <a:avLst/>
            </a:prstGeom>
            <a:noFill/>
          </p:spPr>
        </p:pic>
        <p:pic>
          <p:nvPicPr>
            <p:cNvPr id="9" name="Picture 2" descr="http://store.vectorvault.com/product_images/s/383/4059_free_vector__41228_zoom.gif"/>
            <p:cNvPicPr>
              <a:picLocks noChangeAspect="1" noChangeArrowheads="1"/>
            </p:cNvPicPr>
            <p:nvPr/>
          </p:nvPicPr>
          <p:blipFill>
            <a:blip r:embed="rId3" cstate="print"/>
            <a:srcRect l="30826" r="38245" b="11582"/>
            <a:stretch>
              <a:fillRect/>
            </a:stretch>
          </p:blipFill>
          <p:spPr bwMode="auto">
            <a:xfrm>
              <a:off x="3570514" y="3747854"/>
              <a:ext cx="184510" cy="745052"/>
            </a:xfrm>
            <a:prstGeom prst="rect">
              <a:avLst/>
            </a:prstGeom>
            <a:noFill/>
          </p:spPr>
        </p:pic>
        <p:pic>
          <p:nvPicPr>
            <p:cNvPr id="11" name="Picture 2" descr="http://store.vectorvault.com/product_images/s/383/4059_free_vector__41228_zoom.gif"/>
            <p:cNvPicPr>
              <a:picLocks noChangeAspect="1" noChangeArrowheads="1"/>
            </p:cNvPicPr>
            <p:nvPr/>
          </p:nvPicPr>
          <p:blipFill>
            <a:blip r:embed="rId3" cstate="print"/>
            <a:srcRect l="30826" r="38245" b="11582"/>
            <a:stretch>
              <a:fillRect/>
            </a:stretch>
          </p:blipFill>
          <p:spPr bwMode="auto">
            <a:xfrm>
              <a:off x="3357584" y="3821857"/>
              <a:ext cx="184510" cy="745052"/>
            </a:xfrm>
            <a:prstGeom prst="rect">
              <a:avLst/>
            </a:prstGeom>
            <a:noFill/>
          </p:spPr>
        </p:pic>
      </p:grpSp>
      <p:pic>
        <p:nvPicPr>
          <p:cNvPr id="10" name="Picture 9" descr="pelican.png"/>
          <p:cNvPicPr>
            <a:picLocks noChangeAspect="1"/>
          </p:cNvPicPr>
          <p:nvPr/>
        </p:nvPicPr>
        <p:blipFill>
          <a:blip r:embed="rId4" cstate="print"/>
          <a:stretch>
            <a:fillRect/>
          </a:stretch>
        </p:blipFill>
        <p:spPr>
          <a:xfrm>
            <a:off x="4419600" y="4419600"/>
            <a:ext cx="945242" cy="815107"/>
          </a:xfrm>
          <a:prstGeom prst="rect">
            <a:avLst/>
          </a:prstGeom>
        </p:spPr>
      </p:pic>
      <p:graphicFrame>
        <p:nvGraphicFramePr>
          <p:cNvPr id="485377" name="Object 1"/>
          <p:cNvGraphicFramePr>
            <a:graphicFrameLocks noChangeAspect="1"/>
          </p:cNvGraphicFramePr>
          <p:nvPr/>
        </p:nvGraphicFramePr>
        <p:xfrm>
          <a:off x="1828800" y="5867400"/>
          <a:ext cx="6807200" cy="304800"/>
        </p:xfrm>
        <a:graphic>
          <a:graphicData uri="http://schemas.openxmlformats.org/presentationml/2006/ole">
            <mc:AlternateContent xmlns:mc="http://schemas.openxmlformats.org/markup-compatibility/2006">
              <mc:Choice xmlns:v="urn:schemas-microsoft-com:vml" Requires="v">
                <p:oleObj spid="_x0000_s2050" name="Worksheet" r:id="rId5" imgW="5105535" imgH="199957" progId="Excel.Sheet.12">
                  <p:embed/>
                </p:oleObj>
              </mc:Choice>
              <mc:Fallback>
                <p:oleObj name="Worksheet" r:id="rId5" imgW="5105535" imgH="199957" progId="Excel.Sheet.12">
                  <p:embed/>
                  <p:pic>
                    <p:nvPicPr>
                      <p:cNvPr id="485377"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5867400"/>
                        <a:ext cx="68072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739742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19496" y="228601"/>
          <a:ext cx="8343504" cy="6207470"/>
        </p:xfrm>
        <a:graphic>
          <a:graphicData uri="http://schemas.openxmlformats.org/drawingml/2006/table">
            <a:tbl>
              <a:tblPr firstRow="1" firstCol="1" lastRow="1" lastCol="1" bandRow="1" bandCol="1"/>
              <a:tblGrid>
                <a:gridCol w="1409304">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tblGrid>
              <a:tr h="274320">
                <a:tc gridSpan="4">
                  <a:txBody>
                    <a:bodyPr/>
                    <a:lstStyle/>
                    <a:p>
                      <a:pPr marL="0" marR="0" algn="ctr">
                        <a:spcBef>
                          <a:spcPts val="0"/>
                        </a:spcBef>
                        <a:spcAft>
                          <a:spcPts val="0"/>
                        </a:spcAft>
                      </a:pPr>
                      <a:r>
                        <a:rPr lang="en-US" sz="1600" b="1" kern="1200" dirty="0">
                          <a:solidFill>
                            <a:srgbClr val="FF0000"/>
                          </a:solidFill>
                          <a:latin typeface="+mn-lt"/>
                          <a:ea typeface="Times New Roman"/>
                          <a:cs typeface="Times New Roman"/>
                        </a:rPr>
                        <a:t>STATE AGENCIES RADIO SYSTEM RESOURCE </a:t>
                      </a:r>
                      <a:r>
                        <a:rPr lang="en-US" sz="1600" b="1" kern="1200" dirty="0">
                          <a:solidFill>
                            <a:srgbClr val="FF0000"/>
                          </a:solidFill>
                          <a:effectLst/>
                          <a:latin typeface="+mn-lt"/>
                          <a:ea typeface="Times New Roman"/>
                          <a:cs typeface="Times New Roman"/>
                        </a:rPr>
                        <a:t>(STARSR)</a:t>
                      </a:r>
                      <a:endParaRPr lang="en-US" sz="1600" b="1" kern="1200" dirty="0">
                        <a:solidFill>
                          <a:srgbClr val="FF0000"/>
                        </a:solidFill>
                        <a:latin typeface="+mn-lt"/>
                        <a:ea typeface="Times New Roman"/>
                        <a:cs typeface="Arial" pitchFamily="34" charset="0"/>
                      </a:endParaRPr>
                    </a:p>
                  </a:txBody>
                  <a:tcPr marL="64462" marR="64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80106">
                <a:tc gridSpan="2">
                  <a:txBody>
                    <a:bodyPr/>
                    <a:lstStyle/>
                    <a:p>
                      <a:pPr marL="0" marR="0">
                        <a:spcBef>
                          <a:spcPts val="0"/>
                        </a:spcBef>
                        <a:spcAft>
                          <a:spcPts val="0"/>
                        </a:spcAft>
                      </a:pPr>
                      <a:r>
                        <a:rPr lang="en-US" sz="1100" b="1" u="sng" dirty="0">
                          <a:solidFill>
                            <a:schemeClr val="tx1"/>
                          </a:solidFill>
                          <a:effectLst/>
                          <a:latin typeface="Arial Black" panose="020B0A04020102020204" pitchFamily="34" charset="0"/>
                          <a:ea typeface="Times New Roman"/>
                          <a:cs typeface="Times New Roman"/>
                        </a:rPr>
                        <a:t>CAPABILITY</a:t>
                      </a:r>
                      <a:r>
                        <a:rPr lang="en-US" sz="1100" b="1" dirty="0">
                          <a:solidFill>
                            <a:schemeClr val="tx1"/>
                          </a:solidFill>
                          <a:effectLst/>
                          <a:latin typeface="Arial Black" panose="020B0A04020102020204" pitchFamily="34" charset="0"/>
                          <a:ea typeface="Times New Roman"/>
                          <a:cs typeface="Times New Roman"/>
                        </a:rPr>
                        <a:t>: </a:t>
                      </a:r>
                      <a:endParaRPr lang="en-US" sz="1100" dirty="0">
                        <a:solidFill>
                          <a:schemeClr val="tx1"/>
                        </a:solidFill>
                        <a:effectLst/>
                        <a:latin typeface="Arial Black" panose="020B0A04020102020204" pitchFamily="34" charset="0"/>
                        <a:ea typeface="Times New Roman"/>
                      </a:endParaRPr>
                    </a:p>
                    <a:p>
                      <a:pPr marL="0" marR="0">
                        <a:spcBef>
                          <a:spcPts val="0"/>
                        </a:spcBef>
                        <a:spcAft>
                          <a:spcPts val="0"/>
                        </a:spcAft>
                      </a:pPr>
                      <a:r>
                        <a:rPr lang="en-US" sz="1100" b="0" dirty="0">
                          <a:solidFill>
                            <a:schemeClr val="tx1"/>
                          </a:solidFill>
                          <a:latin typeface="Arial Black" panose="020B0A04020102020204" pitchFamily="34" charset="0"/>
                          <a:ea typeface="Times New Roman"/>
                          <a:cs typeface="Times New Roman"/>
                        </a:rPr>
                        <a:t>STARS team to support to</a:t>
                      </a:r>
                      <a:r>
                        <a:rPr lang="en-US" sz="1100" b="0" baseline="0" dirty="0">
                          <a:solidFill>
                            <a:schemeClr val="tx1"/>
                          </a:solidFill>
                          <a:latin typeface="Arial Black" panose="020B0A04020102020204" pitchFamily="34" charset="0"/>
                          <a:ea typeface="Times New Roman"/>
                          <a:cs typeface="Times New Roman"/>
                        </a:rPr>
                        <a:t> DMA </a:t>
                      </a:r>
                      <a:r>
                        <a:rPr lang="en-US" sz="1100" b="0" dirty="0">
                          <a:solidFill>
                            <a:schemeClr val="tx1"/>
                          </a:solidFill>
                          <a:latin typeface="Arial Black" panose="020B0A04020102020204" pitchFamily="34" charset="0"/>
                          <a:ea typeface="Times New Roman"/>
                          <a:cs typeface="Times New Roman"/>
                        </a:rPr>
                        <a:t>console sites , or Base Stations,</a:t>
                      </a:r>
                      <a:r>
                        <a:rPr lang="en-US" sz="1100" b="0" baseline="0" dirty="0">
                          <a:solidFill>
                            <a:schemeClr val="tx1"/>
                          </a:solidFill>
                          <a:latin typeface="Arial Black" panose="020B0A04020102020204" pitchFamily="34" charset="0"/>
                          <a:ea typeface="Times New Roman"/>
                          <a:cs typeface="Times New Roman"/>
                        </a:rPr>
                        <a:t> </a:t>
                      </a:r>
                      <a:r>
                        <a:rPr lang="en-US" sz="1100" b="0" dirty="0">
                          <a:solidFill>
                            <a:schemeClr val="tx1"/>
                          </a:solidFill>
                          <a:latin typeface="Arial Black" panose="020B0A04020102020204" pitchFamily="34" charset="0"/>
                          <a:ea typeface="Times New Roman"/>
                          <a:cs typeface="Times New Roman"/>
                        </a:rPr>
                        <a:t>when requested</a:t>
                      </a:r>
                      <a:endParaRPr lang="en-US" sz="1100" i="1" dirty="0">
                        <a:solidFill>
                          <a:schemeClr val="tx1"/>
                        </a:solidFill>
                        <a:effectLst/>
                        <a:latin typeface="Arial Black" panose="020B0A04020102020204" pitchFamily="34" charset="0"/>
                        <a:ea typeface="Times New Roman"/>
                      </a:endParaRPr>
                    </a:p>
                  </a:txBody>
                  <a:tcPr marL="64462" marR="64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r>
                        <a:rPr lang="en-US" sz="1100" b="1" u="sng" kern="1200" dirty="0">
                          <a:solidFill>
                            <a:schemeClr val="tx1"/>
                          </a:solidFill>
                          <a:latin typeface="Arial Black" panose="020B0A04020102020204" pitchFamily="34" charset="0"/>
                          <a:ea typeface="+mn-ea"/>
                          <a:cs typeface="+mn-cs"/>
                        </a:rPr>
                        <a:t>TIME STANDARDS</a:t>
                      </a:r>
                      <a:r>
                        <a:rPr lang="en-US" sz="1100" b="1" kern="1200" dirty="0">
                          <a:solidFill>
                            <a:schemeClr val="tx1"/>
                          </a:solidFill>
                          <a:latin typeface="Arial Black" panose="020B0A04020102020204" pitchFamily="34" charset="0"/>
                          <a:ea typeface="+mn-ea"/>
                          <a:cs typeface="+mn-cs"/>
                        </a:rPr>
                        <a:t>:</a:t>
                      </a:r>
                    </a:p>
                    <a:p>
                      <a:r>
                        <a:rPr lang="en-US" sz="1100" kern="1200" dirty="0">
                          <a:solidFill>
                            <a:schemeClr val="tx1"/>
                          </a:solidFill>
                          <a:latin typeface="Arial Black" panose="020B0A04020102020204" pitchFamily="34" charset="0"/>
                          <a:ea typeface="+mn-ea"/>
                          <a:cs typeface="+mn-cs"/>
                        </a:rPr>
                        <a:t>Muster:  12 hours</a:t>
                      </a:r>
                    </a:p>
                    <a:p>
                      <a:endParaRPr lang="en-US" sz="1100" kern="1200" dirty="0">
                        <a:solidFill>
                          <a:schemeClr val="tx1"/>
                        </a:solidFill>
                        <a:latin typeface="Arial Black" panose="020B0A04020102020204" pitchFamily="34" charset="0"/>
                        <a:ea typeface="+mn-ea"/>
                        <a:cs typeface="+mn-cs"/>
                      </a:endParaRPr>
                    </a:p>
                    <a:p>
                      <a:r>
                        <a:rPr lang="en-US" sz="1100" kern="1200" dirty="0">
                          <a:solidFill>
                            <a:schemeClr val="tx1"/>
                          </a:solidFill>
                          <a:latin typeface="Arial Black" panose="020B0A04020102020204" pitchFamily="34" charset="0"/>
                          <a:ea typeface="+mn-ea"/>
                          <a:cs typeface="+mn-cs"/>
                        </a:rPr>
                        <a:t>Deploy: </a:t>
                      </a:r>
                      <a:r>
                        <a:rPr lang="en-US" sz="1100" kern="1200" baseline="0" dirty="0">
                          <a:solidFill>
                            <a:schemeClr val="tx1"/>
                          </a:solidFill>
                          <a:latin typeface="Arial Black" panose="020B0A04020102020204" pitchFamily="34" charset="0"/>
                          <a:ea typeface="+mn-ea"/>
                          <a:cs typeface="+mn-cs"/>
                        </a:rPr>
                        <a:t> </a:t>
                      </a:r>
                      <a:r>
                        <a:rPr lang="en-US" sz="1100" i="0" kern="1200" baseline="0" dirty="0">
                          <a:solidFill>
                            <a:schemeClr val="tx1"/>
                          </a:solidFill>
                          <a:latin typeface="Arial Black" panose="020B0A04020102020204" pitchFamily="34" charset="0"/>
                          <a:ea typeface="+mn-ea"/>
                          <a:cs typeface="+mn-cs"/>
                        </a:rPr>
                        <a:t>14 hours</a:t>
                      </a:r>
                    </a:p>
                  </a:txBody>
                  <a:tcPr marL="64462" marR="64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u="sng" kern="1200" dirty="0">
                          <a:solidFill>
                            <a:schemeClr val="tx1"/>
                          </a:solidFill>
                          <a:latin typeface="Arial Black" panose="020B0A04020102020204" pitchFamily="34" charset="0"/>
                          <a:ea typeface="+mn-ea"/>
                          <a:cs typeface="+mn-cs"/>
                        </a:rPr>
                        <a:t>TYPE STANDARDS</a:t>
                      </a:r>
                      <a:r>
                        <a:rPr lang="en-US" sz="1100" b="1" kern="1200" dirty="0">
                          <a:solidFill>
                            <a:schemeClr val="tx1"/>
                          </a:solidFill>
                          <a:latin typeface="Arial Black" panose="020B0A04020102020204" pitchFamily="34" charset="0"/>
                          <a:ea typeface="+mn-ea"/>
                          <a:cs typeface="+mn-cs"/>
                        </a:rPr>
                        <a:t>:</a:t>
                      </a:r>
                    </a:p>
                    <a:p>
                      <a:r>
                        <a:rPr lang="en-US" sz="1100" baseline="0" dirty="0">
                          <a:solidFill>
                            <a:schemeClr val="tx1"/>
                          </a:solidFill>
                          <a:effectLst/>
                          <a:latin typeface="Arial Black" panose="020B0A04020102020204" pitchFamily="34" charset="0"/>
                          <a:ea typeface="Times New Roman"/>
                          <a:cs typeface="Times New Roman"/>
                        </a:rPr>
                        <a:t>Military:  Team</a:t>
                      </a:r>
                    </a:p>
                    <a:p>
                      <a:endParaRPr lang="en-US" sz="1100" baseline="0" dirty="0">
                        <a:solidFill>
                          <a:schemeClr val="tx1"/>
                        </a:solidFill>
                        <a:effectLst/>
                        <a:latin typeface="Arial Black" panose="020B0A04020102020204" pitchFamily="34" charset="0"/>
                        <a:ea typeface="Times New Roman"/>
                        <a:cs typeface="Times New Roman"/>
                      </a:endParaRPr>
                    </a:p>
                    <a:p>
                      <a:r>
                        <a:rPr lang="en-US" sz="1100" baseline="0" dirty="0">
                          <a:solidFill>
                            <a:schemeClr val="tx1"/>
                          </a:solidFill>
                          <a:effectLst/>
                          <a:latin typeface="Arial Black" panose="020B0A04020102020204" pitchFamily="34" charset="0"/>
                          <a:ea typeface="Times New Roman"/>
                          <a:cs typeface="Times New Roman"/>
                        </a:rPr>
                        <a:t>NIMS Type:  Single Resource</a:t>
                      </a:r>
                    </a:p>
                  </a:txBody>
                  <a:tcPr marL="64462" marR="64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37404">
                <a:tc gridSpan="3">
                  <a:txBody>
                    <a:bodyPr/>
                    <a:lstStyle/>
                    <a:p>
                      <a:pPr marL="0" marR="0">
                        <a:spcBef>
                          <a:spcPts val="0"/>
                        </a:spcBef>
                        <a:spcAft>
                          <a:spcPts val="0"/>
                        </a:spcAft>
                      </a:pPr>
                      <a:r>
                        <a:rPr lang="it-IT" sz="1100" b="1" i="0" u="sng" dirty="0">
                          <a:solidFill>
                            <a:schemeClr val="tx1"/>
                          </a:solidFill>
                          <a:effectLst/>
                          <a:latin typeface="Arial Black" panose="020B0A04020102020204" pitchFamily="34" charset="0"/>
                          <a:ea typeface="Times New Roman"/>
                          <a:cs typeface="Times New Roman"/>
                        </a:rPr>
                        <a:t>COMPONENTS</a:t>
                      </a:r>
                      <a:r>
                        <a:rPr lang="it-IT" sz="1100" b="1" i="1" dirty="0">
                          <a:solidFill>
                            <a:schemeClr val="tx1"/>
                          </a:solidFill>
                          <a:effectLst/>
                          <a:latin typeface="Arial Black" panose="020B0A04020102020204" pitchFamily="34" charset="0"/>
                          <a:ea typeface="Times New Roman"/>
                          <a:cs typeface="Times New Roman"/>
                        </a:rPr>
                        <a:t>:</a:t>
                      </a:r>
                    </a:p>
                    <a:p>
                      <a:pPr marL="0" marR="0">
                        <a:spcBef>
                          <a:spcPts val="0"/>
                        </a:spcBef>
                        <a:spcAft>
                          <a:spcPts val="0"/>
                        </a:spcAft>
                      </a:pPr>
                      <a:r>
                        <a:rPr lang="en-US" sz="1100" strike="noStrike" dirty="0">
                          <a:solidFill>
                            <a:schemeClr val="tx1"/>
                          </a:solidFill>
                          <a:latin typeface="Arial Black" panose="020B0A04020102020204" pitchFamily="34" charset="0"/>
                          <a:ea typeface="Times New Roman"/>
                          <a:cs typeface="Times New Roman"/>
                        </a:rPr>
                        <a:t>1 x 01-04</a:t>
                      </a:r>
                      <a:r>
                        <a:rPr lang="en-US" sz="1100" strike="noStrike" baseline="0" dirty="0">
                          <a:solidFill>
                            <a:schemeClr val="tx1"/>
                          </a:solidFill>
                          <a:latin typeface="Arial Black" panose="020B0A04020102020204" pitchFamily="34" charset="0"/>
                          <a:ea typeface="Times New Roman"/>
                          <a:cs typeface="Times New Roman"/>
                        </a:rPr>
                        <a:t> or </a:t>
                      </a:r>
                      <a:r>
                        <a:rPr lang="en-US" sz="1100" strike="noStrike" dirty="0">
                          <a:solidFill>
                            <a:schemeClr val="tx1"/>
                          </a:solidFill>
                          <a:latin typeface="Arial Black" panose="020B0A04020102020204" pitchFamily="34" charset="0"/>
                          <a:ea typeface="Times New Roman"/>
                          <a:cs typeface="Times New Roman"/>
                        </a:rPr>
                        <a:t>WO1-WO4 (OIC)</a:t>
                      </a:r>
                      <a:endParaRPr lang="en-US" sz="1100" strike="noStrike" dirty="0">
                        <a:solidFill>
                          <a:schemeClr val="tx1"/>
                        </a:solidFill>
                        <a:latin typeface="Arial Black" panose="020B0A04020102020204" pitchFamily="34" charset="0"/>
                        <a:ea typeface="Times New Roman"/>
                      </a:endParaRPr>
                    </a:p>
                    <a:p>
                      <a:pPr marL="0" marR="0">
                        <a:spcBef>
                          <a:spcPts val="0"/>
                        </a:spcBef>
                        <a:spcAft>
                          <a:spcPts val="0"/>
                        </a:spcAft>
                      </a:pPr>
                      <a:r>
                        <a:rPr lang="en-US" sz="1100" dirty="0">
                          <a:solidFill>
                            <a:schemeClr val="tx1"/>
                          </a:solidFill>
                          <a:latin typeface="Arial Black" panose="020B0A04020102020204" pitchFamily="34" charset="0"/>
                          <a:ea typeface="Times New Roman"/>
                          <a:cs typeface="Times New Roman"/>
                        </a:rPr>
                        <a:t>2 x E-3/E-6  (Console operators)</a:t>
                      </a:r>
                      <a:endParaRPr lang="en-US" sz="1100" dirty="0">
                        <a:solidFill>
                          <a:schemeClr val="tx1"/>
                        </a:solidFill>
                        <a:latin typeface="Arial Black" panose="020B0A04020102020204" pitchFamily="34" charset="0"/>
                        <a:ea typeface="Times New Roman"/>
                      </a:endParaRPr>
                    </a:p>
                    <a:p>
                      <a:pPr marL="0" marR="0">
                        <a:spcBef>
                          <a:spcPts val="0"/>
                        </a:spcBef>
                        <a:spcAft>
                          <a:spcPts val="0"/>
                        </a:spcAft>
                        <a:tabLst>
                          <a:tab pos="457200" algn="l"/>
                          <a:tab pos="914400" algn="l"/>
                          <a:tab pos="1371600" algn="l"/>
                          <a:tab pos="1695450" algn="l"/>
                        </a:tabLst>
                      </a:pPr>
                      <a:r>
                        <a:rPr lang="pt-BR" sz="1100" dirty="0">
                          <a:solidFill>
                            <a:schemeClr val="tx1"/>
                          </a:solidFill>
                          <a:latin typeface="Arial Black" panose="020B0A04020102020204" pitchFamily="34" charset="0"/>
                          <a:ea typeface="Times New Roman"/>
                          <a:cs typeface="Times New Roman"/>
                        </a:rPr>
                        <a:t>				</a:t>
                      </a:r>
                      <a:endParaRPr lang="en-US" sz="1100" dirty="0">
                        <a:solidFill>
                          <a:schemeClr val="tx1"/>
                        </a:solidFill>
                        <a:latin typeface="Arial Black" panose="020B0A04020102020204" pitchFamily="34" charset="0"/>
                        <a:ea typeface="Times New Roman"/>
                      </a:endParaRPr>
                    </a:p>
                  </a:txBody>
                  <a:tcPr marL="64462" marR="64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0" marR="0">
                        <a:spcBef>
                          <a:spcPts val="0"/>
                        </a:spcBef>
                        <a:spcAft>
                          <a:spcPts val="0"/>
                        </a:spcAft>
                      </a:pPr>
                      <a:endParaRPr lang="en-US" sz="1100" b="1" i="0" dirty="0">
                        <a:effectLst/>
                        <a:latin typeface="+mn-lt"/>
                        <a:ea typeface="Times New Roman"/>
                        <a:cs typeface="Times New Roman"/>
                      </a:endParaRPr>
                    </a:p>
                  </a:txBody>
                  <a:tcPr marL="64462" marR="64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u="sng" kern="1200" dirty="0">
                          <a:solidFill>
                            <a:schemeClr val="tx1"/>
                          </a:solidFill>
                          <a:latin typeface="Arial Black" panose="020B0A04020102020204" pitchFamily="34" charset="0"/>
                          <a:ea typeface="+mn-ea"/>
                          <a:cs typeface="+mn-cs"/>
                        </a:rPr>
                        <a:t>COMMUNICATIONS</a:t>
                      </a:r>
                      <a:r>
                        <a:rPr lang="en-US" sz="1100" b="1" kern="1200" dirty="0">
                          <a:solidFill>
                            <a:schemeClr val="tx1"/>
                          </a:solidFill>
                          <a:latin typeface="Arial Black" panose="020B0A04020102020204" pitchFamily="34" charset="0"/>
                          <a:ea typeface="+mn-ea"/>
                          <a:cs typeface="+mn-cs"/>
                        </a:rPr>
                        <a:t>:</a:t>
                      </a:r>
                    </a:p>
                    <a:p>
                      <a:r>
                        <a:rPr lang="en-US" sz="1100" baseline="0" dirty="0">
                          <a:solidFill>
                            <a:schemeClr val="tx1"/>
                          </a:solidFill>
                          <a:effectLst/>
                          <a:latin typeface="Arial Black" panose="020B0A04020102020204" pitchFamily="34" charset="0"/>
                          <a:ea typeface="Times New Roman"/>
                          <a:cs typeface="Times New Roman"/>
                        </a:rPr>
                        <a:t>P:  STARS Radio</a:t>
                      </a:r>
                    </a:p>
                    <a:p>
                      <a:r>
                        <a:rPr lang="en-US" sz="1100" baseline="0" dirty="0">
                          <a:solidFill>
                            <a:schemeClr val="tx1"/>
                          </a:solidFill>
                          <a:effectLst/>
                          <a:latin typeface="Arial Black" panose="020B0A04020102020204" pitchFamily="34" charset="0"/>
                          <a:cs typeface="Times New Roman"/>
                        </a:rPr>
                        <a:t>A:  Landline</a:t>
                      </a:r>
                    </a:p>
                    <a:p>
                      <a:r>
                        <a:rPr lang="en-US" sz="1100" baseline="0" dirty="0">
                          <a:solidFill>
                            <a:schemeClr val="tx1"/>
                          </a:solidFill>
                          <a:effectLst/>
                          <a:latin typeface="Arial Black" panose="020B0A04020102020204" pitchFamily="34" charset="0"/>
                          <a:cs typeface="Times New Roman"/>
                        </a:rPr>
                        <a:t>C:  SAD Cell Phone</a:t>
                      </a:r>
                    </a:p>
                    <a:p>
                      <a:r>
                        <a:rPr lang="en-US" sz="1100" baseline="0" dirty="0">
                          <a:solidFill>
                            <a:schemeClr val="tx1"/>
                          </a:solidFill>
                          <a:effectLst/>
                          <a:latin typeface="Arial Black" panose="020B0A04020102020204" pitchFamily="34" charset="0"/>
                          <a:cs typeface="Times New Roman"/>
                        </a:rPr>
                        <a:t>E:  E-Mail</a:t>
                      </a:r>
                      <a:endParaRPr lang="en-US" sz="1100" dirty="0">
                        <a:solidFill>
                          <a:schemeClr val="tx1"/>
                        </a:solidFill>
                        <a:latin typeface="Arial Black" panose="020B0A04020102020204" pitchFamily="34" charset="0"/>
                      </a:endParaRPr>
                    </a:p>
                  </a:txBody>
                  <a:tcPr marL="64462" marR="64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67000">
                <a:tc gridSpan="4">
                  <a:txBody>
                    <a:bodyPr/>
                    <a:lstStyle/>
                    <a:p>
                      <a:pPr marL="0" marR="0">
                        <a:spcBef>
                          <a:spcPts val="0"/>
                        </a:spcBef>
                        <a:spcAft>
                          <a:spcPts val="0"/>
                        </a:spcAft>
                      </a:pPr>
                      <a:endParaRPr lang="en-US" sz="1100" i="1" dirty="0">
                        <a:solidFill>
                          <a:schemeClr val="bg2"/>
                        </a:solidFill>
                        <a:effectLst/>
                        <a:latin typeface="+mn-lt"/>
                        <a:ea typeface="Times New Roman"/>
                      </a:endParaRPr>
                    </a:p>
                  </a:txBody>
                  <a:tcPr marL="64462" marR="64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i="0" baseline="0" dirty="0">
                          <a:effectLst/>
                          <a:latin typeface="+mn-lt"/>
                          <a:ea typeface="Times New Roman"/>
                          <a:cs typeface="Times New Roman"/>
                        </a:rPr>
                        <a:t>Total PAX:  3</a:t>
                      </a:r>
                      <a:endParaRPr lang="en-US" sz="1100" b="1" i="1" dirty="0">
                        <a:effectLst/>
                        <a:latin typeface="+mn-lt"/>
                        <a:ea typeface="Times New Roman"/>
                      </a:endParaRPr>
                    </a:p>
                  </a:txBody>
                  <a:tcPr marL="64462" marR="64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spcBef>
                          <a:spcPts val="0"/>
                        </a:spcBef>
                        <a:spcAft>
                          <a:spcPts val="0"/>
                        </a:spcAft>
                      </a:pPr>
                      <a:endParaRPr lang="en-US" sz="1100" b="1" dirty="0">
                        <a:effectLst/>
                        <a:latin typeface="+mn-lt"/>
                        <a:ea typeface="Times New Roman"/>
                      </a:endParaRPr>
                    </a:p>
                  </a:txBody>
                  <a:tcPr marL="64462" marR="64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27432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mn-lt"/>
                          <a:ea typeface="Times New Roman"/>
                          <a:cs typeface="Times New Roman"/>
                        </a:rPr>
                        <a:t>STATE AGENCIES RADIO SYSTEM STRIKE TEAM  (STARSR)</a:t>
                      </a:r>
                      <a:endParaRPr kumimoji="0" lang="en-US" sz="1600" b="1" i="0" u="none" strike="noStrike" kern="1200" cap="none" spc="0" normalizeH="0" baseline="0" noProof="0" dirty="0">
                        <a:ln>
                          <a:noFill/>
                        </a:ln>
                        <a:solidFill>
                          <a:srgbClr val="FF0000"/>
                        </a:solidFill>
                        <a:effectLst/>
                        <a:uLnTx/>
                        <a:uFillTx/>
                        <a:latin typeface="+mn-lt"/>
                        <a:ea typeface="Times New Roman"/>
                        <a:cs typeface="Arial" pitchFamily="34" charset="0"/>
                      </a:endParaRPr>
                    </a:p>
                  </a:txBody>
                  <a:tcPr marL="64462" marR="64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sp>
        <p:nvSpPr>
          <p:cNvPr id="6" name="Slide Number Placeholder 3"/>
          <p:cNvSpPr txBox="1">
            <a:spLocks/>
          </p:cNvSpPr>
          <p:nvPr/>
        </p:nvSpPr>
        <p:spPr>
          <a:xfrm>
            <a:off x="3581400" y="6492875"/>
            <a:ext cx="2133600" cy="365125"/>
          </a:xfrm>
          <a:prstGeom prst="rect">
            <a:avLst/>
          </a:prstGeom>
        </p:spPr>
        <p:txBody>
          <a:bodyPr vert="horz" lIns="91440" tIns="45720" rIns="91440" bIns="45720" rtlCol="0" anchor="ctr"/>
          <a:lstStyle/>
          <a:p>
            <a:pPr algn="ctr">
              <a:defRPr/>
            </a:pPr>
            <a:r>
              <a:rPr lang="en-US" sz="1200" dirty="0">
                <a:solidFill>
                  <a:prstClr val="black">
                    <a:tint val="75000"/>
                  </a:prstClr>
                </a:solidFill>
              </a:rPr>
              <a:t>C-7-</a:t>
            </a:r>
            <a:fld id="{8F7C5DC1-E214-489E-B763-42CEFF77096B}" type="slidenum">
              <a:rPr lang="en-US" sz="1200" smtClean="0">
                <a:solidFill>
                  <a:prstClr val="black">
                    <a:tint val="75000"/>
                  </a:prstClr>
                </a:solidFill>
              </a:rPr>
              <a:pPr algn="ctr">
                <a:defRPr/>
              </a:pPr>
              <a:t>15</a:t>
            </a:fld>
            <a:endParaRPr lang="en-US" sz="1200" dirty="0">
              <a:solidFill>
                <a:prstClr val="black">
                  <a:tint val="75000"/>
                </a:prstClr>
              </a:solidFill>
            </a:endParaRPr>
          </a:p>
        </p:txBody>
      </p:sp>
      <p:grpSp>
        <p:nvGrpSpPr>
          <p:cNvPr id="2" name="Group 11"/>
          <p:cNvGrpSpPr/>
          <p:nvPr/>
        </p:nvGrpSpPr>
        <p:grpSpPr>
          <a:xfrm>
            <a:off x="3048000" y="3818963"/>
            <a:ext cx="2106244" cy="1400959"/>
            <a:chOff x="3886200" y="3733800"/>
            <a:chExt cx="1098910" cy="821252"/>
          </a:xfrm>
        </p:grpSpPr>
        <p:pic>
          <p:nvPicPr>
            <p:cNvPr id="7" name="Picture 2" descr="http://store.vectorvault.com/product_images/s/383/4059_free_vector__41228_zoom.gif"/>
            <p:cNvPicPr>
              <a:picLocks noChangeAspect="1" noChangeArrowheads="1"/>
            </p:cNvPicPr>
            <p:nvPr/>
          </p:nvPicPr>
          <p:blipFill>
            <a:blip r:embed="rId3" cstate="print"/>
            <a:srcRect l="30826" r="38245" b="11582"/>
            <a:stretch>
              <a:fillRect/>
            </a:stretch>
          </p:blipFill>
          <p:spPr bwMode="auto">
            <a:xfrm>
              <a:off x="3886200" y="3733800"/>
              <a:ext cx="184510" cy="745052"/>
            </a:xfrm>
            <a:prstGeom prst="rect">
              <a:avLst/>
            </a:prstGeom>
            <a:noFill/>
          </p:spPr>
        </p:pic>
        <p:pic>
          <p:nvPicPr>
            <p:cNvPr id="8" name="Picture 2" descr="http://store.vectorvault.com/product_images/s/383/4059_free_vector__41228_zoom.gif"/>
            <p:cNvPicPr>
              <a:picLocks noChangeAspect="1" noChangeArrowheads="1"/>
            </p:cNvPicPr>
            <p:nvPr/>
          </p:nvPicPr>
          <p:blipFill>
            <a:blip r:embed="rId3" cstate="print"/>
            <a:srcRect l="30826" r="38245" b="11582"/>
            <a:stretch>
              <a:fillRect/>
            </a:stretch>
          </p:blipFill>
          <p:spPr bwMode="auto">
            <a:xfrm>
              <a:off x="4114800" y="3810000"/>
              <a:ext cx="184510" cy="745052"/>
            </a:xfrm>
            <a:prstGeom prst="rect">
              <a:avLst/>
            </a:prstGeom>
            <a:noFill/>
          </p:spPr>
        </p:pic>
        <p:pic>
          <p:nvPicPr>
            <p:cNvPr id="9" name="Picture 2" descr="http://store.vectorvault.com/product_images/s/383/4059_free_vector__41228_zoom.gif"/>
            <p:cNvPicPr>
              <a:picLocks noChangeAspect="1" noChangeArrowheads="1"/>
            </p:cNvPicPr>
            <p:nvPr/>
          </p:nvPicPr>
          <p:blipFill>
            <a:blip r:embed="rId3" cstate="print"/>
            <a:srcRect l="30826" r="38245" b="11582"/>
            <a:stretch>
              <a:fillRect/>
            </a:stretch>
          </p:blipFill>
          <p:spPr bwMode="auto">
            <a:xfrm>
              <a:off x="4800600" y="3810000"/>
              <a:ext cx="184510" cy="745052"/>
            </a:xfrm>
            <a:prstGeom prst="rect">
              <a:avLst/>
            </a:prstGeom>
            <a:noFill/>
          </p:spPr>
        </p:pic>
      </p:grpSp>
      <p:graphicFrame>
        <p:nvGraphicFramePr>
          <p:cNvPr id="484353" name="Object 1"/>
          <p:cNvGraphicFramePr>
            <a:graphicFrameLocks noChangeAspect="1"/>
          </p:cNvGraphicFramePr>
          <p:nvPr/>
        </p:nvGraphicFramePr>
        <p:xfrm>
          <a:off x="1828800" y="5867400"/>
          <a:ext cx="6807200" cy="304800"/>
        </p:xfrm>
        <a:graphic>
          <a:graphicData uri="http://schemas.openxmlformats.org/presentationml/2006/ole">
            <mc:AlternateContent xmlns:mc="http://schemas.openxmlformats.org/markup-compatibility/2006">
              <mc:Choice xmlns:v="urn:schemas-microsoft-com:vml" Requires="v">
                <p:oleObj spid="_x0000_s3074" name="Worksheet" r:id="rId4" imgW="5105535" imgH="199957" progId="Excel.Sheet.12">
                  <p:embed/>
                </p:oleObj>
              </mc:Choice>
              <mc:Fallback>
                <p:oleObj name="Worksheet" r:id="rId4" imgW="5105535" imgH="199957" progId="Excel.Sheet.12">
                  <p:embed/>
                  <p:pic>
                    <p:nvPicPr>
                      <p:cNvPr id="484353"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5867400"/>
                        <a:ext cx="68072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9F9A54FB-23B6-409F-B6B5-33F8397347BD}" type="slidenum">
              <a:rPr lang="en-US" smtClean="0"/>
              <a:t>15</a:t>
            </a:fld>
            <a:endParaRPr lang="en-US" dirty="0"/>
          </a:p>
        </p:txBody>
      </p:sp>
    </p:spTree>
    <p:extLst>
      <p:ext uri="{BB962C8B-B14F-4D97-AF65-F5344CB8AC3E}">
        <p14:creationId xmlns:p14="http://schemas.microsoft.com/office/powerpoint/2010/main" val="16993459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027105456"/>
              </p:ext>
            </p:extLst>
          </p:nvPr>
        </p:nvGraphicFramePr>
        <p:xfrm>
          <a:off x="400248" y="176090"/>
          <a:ext cx="8343504" cy="6316785"/>
        </p:xfrm>
        <a:graphic>
          <a:graphicData uri="http://schemas.openxmlformats.org/drawingml/2006/table">
            <a:tbl>
              <a:tblPr firstRow="1" firstCol="1" lastRow="1" lastCol="1" bandRow="1" bandCol="1"/>
              <a:tblGrid>
                <a:gridCol w="1409304">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tblGrid>
              <a:tr h="304800">
                <a:tc gridSpan="4">
                  <a:txBody>
                    <a:bodyPr/>
                    <a:lstStyle/>
                    <a:p>
                      <a:pPr marL="0" marR="0" algn="ctr">
                        <a:spcBef>
                          <a:spcPts val="0"/>
                        </a:spcBef>
                        <a:spcAft>
                          <a:spcPts val="0"/>
                        </a:spcAft>
                      </a:pPr>
                      <a:r>
                        <a:rPr lang="en-US" sz="1600" b="1" kern="1200" dirty="0">
                          <a:solidFill>
                            <a:srgbClr val="FF0000"/>
                          </a:solidFill>
                          <a:latin typeface="+mn-lt"/>
                          <a:ea typeface="Times New Roman"/>
                          <a:cs typeface="Times New Roman"/>
                        </a:rPr>
                        <a:t>HF RADIO RESOURCE (HFRR)</a:t>
                      </a:r>
                      <a:endParaRPr lang="en-US" sz="1600" b="1" kern="1200" dirty="0">
                        <a:solidFill>
                          <a:srgbClr val="92D050"/>
                        </a:solidFill>
                        <a:latin typeface="+mn-lt"/>
                        <a:ea typeface="Times New Roman"/>
                        <a:cs typeface="Times New Roman"/>
                      </a:endParaRPr>
                    </a:p>
                  </a:txBody>
                  <a:tcPr marL="64462" marR="64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267127">
                <a:tc gridSpan="2">
                  <a:txBody>
                    <a:bodyPr/>
                    <a:lstStyle/>
                    <a:p>
                      <a:pPr marL="0" marR="0">
                        <a:spcBef>
                          <a:spcPts val="0"/>
                        </a:spcBef>
                        <a:spcAft>
                          <a:spcPts val="0"/>
                        </a:spcAft>
                      </a:pPr>
                      <a:r>
                        <a:rPr lang="en-US" sz="1100" b="1" u="sng" dirty="0">
                          <a:solidFill>
                            <a:schemeClr val="tx1"/>
                          </a:solidFill>
                          <a:effectLst/>
                          <a:latin typeface="Arial Black" panose="020B0A04020102020204" pitchFamily="34" charset="0"/>
                          <a:ea typeface="Times New Roman"/>
                          <a:cs typeface="Times New Roman"/>
                        </a:rPr>
                        <a:t>CAPABILITY</a:t>
                      </a:r>
                      <a:r>
                        <a:rPr lang="en-US" sz="1100" b="1" dirty="0">
                          <a:solidFill>
                            <a:schemeClr val="tx1"/>
                          </a:solidFill>
                          <a:effectLst/>
                          <a:latin typeface="Arial Black" panose="020B0A04020102020204" pitchFamily="34" charset="0"/>
                          <a:ea typeface="Times New Roman"/>
                          <a:cs typeface="Times New Roman"/>
                        </a:rPr>
                        <a:t>: </a:t>
                      </a:r>
                      <a:endParaRPr lang="en-US" sz="1100" dirty="0">
                        <a:solidFill>
                          <a:schemeClr val="tx1"/>
                        </a:solidFill>
                        <a:effectLst/>
                        <a:latin typeface="Arial Black" panose="020B0A04020102020204" pitchFamily="34" charset="0"/>
                        <a:ea typeface="Times New Roman"/>
                      </a:endParaRPr>
                    </a:p>
                    <a:p>
                      <a:pPr marL="171450" marR="0" indent="-171450">
                        <a:spcBef>
                          <a:spcPts val="0"/>
                        </a:spcBef>
                        <a:spcAft>
                          <a:spcPts val="0"/>
                        </a:spcAft>
                        <a:buFont typeface="Arial" panose="020B0604020202020204" pitchFamily="34" charset="0"/>
                        <a:buChar char="•"/>
                      </a:pPr>
                      <a:r>
                        <a:rPr lang="en-US" sz="1100" dirty="0">
                          <a:solidFill>
                            <a:schemeClr val="tx1"/>
                          </a:solidFill>
                          <a:latin typeface="Arial Black" panose="020B0A04020102020204" pitchFamily="34" charset="0"/>
                          <a:ea typeface="Times New Roman"/>
                          <a:cs typeface="Times New Roman"/>
                        </a:rPr>
                        <a:t>Receive and transmit reports to/from JEOC/JTF</a:t>
                      </a:r>
                      <a:endParaRPr lang="en-US" sz="1100" dirty="0">
                        <a:solidFill>
                          <a:schemeClr val="tx1"/>
                        </a:solidFill>
                        <a:latin typeface="Arial Black" panose="020B0A04020102020204" pitchFamily="34" charset="0"/>
                        <a:ea typeface="Times New Roman"/>
                      </a:endParaRPr>
                    </a:p>
                    <a:p>
                      <a:pPr marL="171450" marR="0" indent="-171450">
                        <a:spcBef>
                          <a:spcPts val="0"/>
                        </a:spcBef>
                        <a:spcAft>
                          <a:spcPts val="0"/>
                        </a:spcAft>
                        <a:buFont typeface="Arial" panose="020B0604020202020204" pitchFamily="34" charset="0"/>
                        <a:buChar char="•"/>
                      </a:pPr>
                      <a:r>
                        <a:rPr lang="en-US" sz="1100" dirty="0">
                          <a:solidFill>
                            <a:schemeClr val="tx1"/>
                          </a:solidFill>
                          <a:latin typeface="Arial Black" panose="020B0A04020102020204" pitchFamily="34" charset="0"/>
                          <a:ea typeface="Times New Roman"/>
                          <a:cs typeface="Times New Roman"/>
                        </a:rPr>
                        <a:t>Keep Armory OIC/NCOIC updated on situation</a:t>
                      </a:r>
                    </a:p>
                    <a:p>
                      <a:pPr marL="171450" marR="0" indent="-171450">
                        <a:spcBef>
                          <a:spcPts val="0"/>
                        </a:spcBef>
                        <a:spcAft>
                          <a:spcPts val="0"/>
                        </a:spcAft>
                        <a:buFont typeface="Arial" panose="020B0604020202020204" pitchFamily="34" charset="0"/>
                        <a:buChar char="•"/>
                      </a:pPr>
                      <a:r>
                        <a:rPr lang="en-US" sz="1100" dirty="0">
                          <a:solidFill>
                            <a:schemeClr val="tx1"/>
                          </a:solidFill>
                          <a:latin typeface="Arial Black" panose="020B0A04020102020204" pitchFamily="34" charset="0"/>
                          <a:ea typeface="Times New Roman"/>
                          <a:cs typeface="Times New Roman"/>
                        </a:rPr>
                        <a:t>Provide</a:t>
                      </a:r>
                      <a:r>
                        <a:rPr lang="en-US" sz="1100" baseline="0" dirty="0">
                          <a:solidFill>
                            <a:schemeClr val="tx1"/>
                          </a:solidFill>
                          <a:latin typeface="Arial Black" panose="020B0A04020102020204" pitchFamily="34" charset="0"/>
                          <a:ea typeface="Times New Roman"/>
                          <a:cs typeface="Times New Roman"/>
                        </a:rPr>
                        <a:t> HF radio communications</a:t>
                      </a:r>
                      <a:endParaRPr lang="en-US" sz="1100" dirty="0">
                        <a:solidFill>
                          <a:schemeClr val="tx1"/>
                        </a:solidFill>
                        <a:latin typeface="Arial Black" panose="020B0A04020102020204" pitchFamily="34" charset="0"/>
                        <a:ea typeface="Times New Roman"/>
                      </a:endParaRPr>
                    </a:p>
                    <a:p>
                      <a:pPr marL="0" marR="0">
                        <a:spcBef>
                          <a:spcPts val="0"/>
                        </a:spcBef>
                        <a:spcAft>
                          <a:spcPts val="0"/>
                        </a:spcAft>
                      </a:pPr>
                      <a:endParaRPr lang="en-US" sz="1100" i="1" dirty="0">
                        <a:solidFill>
                          <a:schemeClr val="tx1"/>
                        </a:solidFill>
                        <a:effectLst/>
                        <a:latin typeface="Arial Black" panose="020B0A04020102020204" pitchFamily="34" charset="0"/>
                        <a:ea typeface="Times New Roman"/>
                      </a:endParaRPr>
                    </a:p>
                  </a:txBody>
                  <a:tcPr marL="64462" marR="64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r>
                        <a:rPr lang="en-US" sz="1100" b="1" u="sng" kern="1200" dirty="0">
                          <a:solidFill>
                            <a:schemeClr val="tx1"/>
                          </a:solidFill>
                          <a:latin typeface="Arial Black" panose="020B0A04020102020204" pitchFamily="34" charset="0"/>
                          <a:ea typeface="+mn-ea"/>
                          <a:cs typeface="+mn-cs"/>
                        </a:rPr>
                        <a:t>TIME STANDARDS</a:t>
                      </a:r>
                      <a:r>
                        <a:rPr lang="en-US" sz="1100" b="1" kern="1200" dirty="0">
                          <a:solidFill>
                            <a:schemeClr val="tx1"/>
                          </a:solidFill>
                          <a:latin typeface="Arial Black" panose="020B0A04020102020204" pitchFamily="34" charset="0"/>
                          <a:ea typeface="+mn-ea"/>
                          <a:cs typeface="+mn-cs"/>
                        </a:rPr>
                        <a:t>:</a:t>
                      </a:r>
                    </a:p>
                    <a:p>
                      <a:pPr marL="171450" indent="-171450">
                        <a:buFont typeface="Arial" panose="020B0604020202020204" pitchFamily="34" charset="0"/>
                        <a:buNone/>
                      </a:pPr>
                      <a:r>
                        <a:rPr lang="en-US" sz="1100" kern="1200" dirty="0">
                          <a:solidFill>
                            <a:schemeClr val="tx1"/>
                          </a:solidFill>
                          <a:latin typeface="Arial Black" panose="020B0A04020102020204" pitchFamily="34" charset="0"/>
                          <a:ea typeface="+mn-ea"/>
                          <a:cs typeface="+mn-cs"/>
                        </a:rPr>
                        <a:t>Muster:  12 hours</a:t>
                      </a:r>
                    </a:p>
                    <a:p>
                      <a:pPr marL="171450" indent="-171450">
                        <a:buFont typeface="Arial" panose="020B0604020202020204" pitchFamily="34" charset="0"/>
                        <a:buChar char="•"/>
                      </a:pPr>
                      <a:endParaRPr lang="en-US" sz="1100" kern="1200" dirty="0">
                        <a:solidFill>
                          <a:schemeClr val="tx1"/>
                        </a:solidFill>
                        <a:latin typeface="Arial Black" panose="020B0A04020102020204" pitchFamily="34" charset="0"/>
                        <a:ea typeface="+mn-ea"/>
                        <a:cs typeface="+mn-cs"/>
                      </a:endParaRPr>
                    </a:p>
                    <a:p>
                      <a:r>
                        <a:rPr lang="en-US" sz="1100" kern="1200" dirty="0">
                          <a:solidFill>
                            <a:schemeClr val="tx1"/>
                          </a:solidFill>
                          <a:latin typeface="Arial Black" panose="020B0A04020102020204" pitchFamily="34" charset="0"/>
                          <a:ea typeface="+mn-ea"/>
                          <a:cs typeface="+mn-cs"/>
                        </a:rPr>
                        <a:t>Deploy: 14 hours</a:t>
                      </a:r>
                      <a:endParaRPr lang="en-US" sz="1100" baseline="0" dirty="0">
                        <a:solidFill>
                          <a:schemeClr val="tx1"/>
                        </a:solidFill>
                        <a:effectLst/>
                        <a:latin typeface="Arial Black" panose="020B0A04020102020204" pitchFamily="34" charset="0"/>
                        <a:ea typeface="Times New Roman"/>
                        <a:cs typeface="Times New Roman"/>
                      </a:endParaRPr>
                    </a:p>
                  </a:txBody>
                  <a:tcPr marL="64462" marR="64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u="sng" kern="1200" dirty="0">
                          <a:solidFill>
                            <a:schemeClr val="tx1"/>
                          </a:solidFill>
                          <a:latin typeface="Arial Black" panose="020B0A04020102020204" pitchFamily="34" charset="0"/>
                          <a:ea typeface="+mn-ea"/>
                          <a:cs typeface="+mn-cs"/>
                        </a:rPr>
                        <a:t>TYPE STANDARDS</a:t>
                      </a:r>
                      <a:r>
                        <a:rPr lang="en-US" sz="1100" b="1" kern="1200" dirty="0">
                          <a:solidFill>
                            <a:schemeClr val="tx1"/>
                          </a:solidFill>
                          <a:latin typeface="Arial Black" panose="020B0A04020102020204" pitchFamily="34" charset="0"/>
                          <a:ea typeface="+mn-ea"/>
                          <a:cs typeface="+mn-cs"/>
                        </a:rPr>
                        <a:t>:</a:t>
                      </a:r>
                    </a:p>
                    <a:p>
                      <a:r>
                        <a:rPr lang="en-US" sz="1100" baseline="0" dirty="0">
                          <a:solidFill>
                            <a:schemeClr val="tx1"/>
                          </a:solidFill>
                          <a:effectLst/>
                          <a:latin typeface="Arial Black" panose="020B0A04020102020204" pitchFamily="34" charset="0"/>
                          <a:ea typeface="Times New Roman"/>
                          <a:cs typeface="Times New Roman"/>
                        </a:rPr>
                        <a:t>Military:  Team</a:t>
                      </a:r>
                    </a:p>
                    <a:p>
                      <a:endParaRPr lang="en-US" sz="1100" baseline="0" dirty="0">
                        <a:solidFill>
                          <a:schemeClr val="tx1"/>
                        </a:solidFill>
                        <a:effectLst/>
                        <a:latin typeface="Arial Black" panose="020B0A04020102020204" pitchFamily="34" charset="0"/>
                        <a:ea typeface="Times New Roman"/>
                        <a:cs typeface="Times New Roman"/>
                      </a:endParaRPr>
                    </a:p>
                    <a:p>
                      <a:r>
                        <a:rPr lang="en-US" sz="1100" baseline="0" dirty="0">
                          <a:solidFill>
                            <a:schemeClr val="tx1"/>
                          </a:solidFill>
                          <a:effectLst/>
                          <a:latin typeface="Arial Black" panose="020B0A04020102020204" pitchFamily="34" charset="0"/>
                          <a:ea typeface="Times New Roman"/>
                          <a:cs typeface="Times New Roman"/>
                        </a:rPr>
                        <a:t>NIMS Type:  Single Resource</a:t>
                      </a:r>
                    </a:p>
                  </a:txBody>
                  <a:tcPr marL="64462" marR="64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24418">
                <a:tc gridSpan="3">
                  <a:txBody>
                    <a:bodyPr/>
                    <a:lstStyle/>
                    <a:p>
                      <a:pPr marL="0" marR="0">
                        <a:spcBef>
                          <a:spcPts val="0"/>
                        </a:spcBef>
                        <a:spcAft>
                          <a:spcPts val="0"/>
                        </a:spcAft>
                      </a:pPr>
                      <a:r>
                        <a:rPr lang="it-IT" sz="1100" b="1" i="0" u="sng" dirty="0">
                          <a:solidFill>
                            <a:schemeClr val="tx1"/>
                          </a:solidFill>
                          <a:effectLst/>
                          <a:latin typeface="Arial Black" panose="020B0A04020102020204" pitchFamily="34" charset="0"/>
                          <a:ea typeface="Times New Roman"/>
                          <a:cs typeface="Times New Roman"/>
                        </a:rPr>
                        <a:t>COMPONENTS</a:t>
                      </a:r>
                      <a:r>
                        <a:rPr lang="it-IT" sz="1100" b="1" i="1" dirty="0">
                          <a:solidFill>
                            <a:schemeClr val="tx1"/>
                          </a:solidFill>
                          <a:effectLst/>
                          <a:latin typeface="Arial Black" panose="020B0A04020102020204" pitchFamily="34" charset="0"/>
                          <a:ea typeface="Times New Roman"/>
                          <a:cs typeface="Times New Roman"/>
                        </a:rPr>
                        <a:t>:</a:t>
                      </a:r>
                    </a:p>
                    <a:p>
                      <a:pPr marL="0" marR="0">
                        <a:spcBef>
                          <a:spcPts val="0"/>
                        </a:spcBef>
                        <a:spcAft>
                          <a:spcPts val="0"/>
                        </a:spcAft>
                      </a:pPr>
                      <a:r>
                        <a:rPr lang="en-US" sz="1100" strike="noStrike" dirty="0">
                          <a:solidFill>
                            <a:schemeClr val="tx1"/>
                          </a:solidFill>
                          <a:latin typeface="Arial Black" panose="020B0A04020102020204" pitchFamily="34" charset="0"/>
                          <a:ea typeface="Times New Roman"/>
                          <a:cs typeface="Times New Roman"/>
                        </a:rPr>
                        <a:t>1 x O1-03 or WO1-WO4 (OIC)</a:t>
                      </a:r>
                      <a:endParaRPr lang="en-US" sz="1100" strike="noStrike" dirty="0">
                        <a:solidFill>
                          <a:schemeClr val="tx1"/>
                        </a:solidFill>
                        <a:latin typeface="Arial Black" panose="020B0A04020102020204" pitchFamily="34" charset="0"/>
                        <a:ea typeface="Times New Roman"/>
                      </a:endParaRPr>
                    </a:p>
                    <a:p>
                      <a:pPr marL="0" marR="0">
                        <a:spcBef>
                          <a:spcPts val="0"/>
                        </a:spcBef>
                        <a:spcAft>
                          <a:spcPts val="0"/>
                        </a:spcAft>
                      </a:pPr>
                      <a:r>
                        <a:rPr lang="en-US" sz="1100" dirty="0">
                          <a:solidFill>
                            <a:schemeClr val="tx1"/>
                          </a:solidFill>
                          <a:latin typeface="Arial Black" panose="020B0A04020102020204" pitchFamily="34" charset="0"/>
                          <a:ea typeface="Times New Roman"/>
                          <a:cs typeface="Times New Roman"/>
                        </a:rPr>
                        <a:t>2 x E-3/E-6 (Communication) </a:t>
                      </a:r>
                    </a:p>
                    <a:p>
                      <a:pPr marL="0" marR="0" indent="0" algn="l" defTabSz="914400" rtl="0" eaLnBrk="1" fontAlgn="auto" latinLnBrk="0" hangingPunct="1">
                        <a:lnSpc>
                          <a:spcPct val="100000"/>
                        </a:lnSpc>
                        <a:spcBef>
                          <a:spcPts val="0"/>
                        </a:spcBef>
                        <a:spcAft>
                          <a:spcPts val="0"/>
                        </a:spcAft>
                        <a:buClrTx/>
                        <a:buSzTx/>
                        <a:buFontTx/>
                        <a:buNone/>
                        <a:tabLst/>
                        <a:defRPr/>
                      </a:pPr>
                      <a:r>
                        <a:rPr lang="pt-BR" sz="1100" b="0" dirty="0">
                          <a:solidFill>
                            <a:schemeClr val="tx1"/>
                          </a:solidFill>
                          <a:latin typeface="Arial Black" panose="020B0A04020102020204" pitchFamily="34" charset="0"/>
                          <a:ea typeface="Times New Roman"/>
                          <a:cs typeface="Times New Roman"/>
                        </a:rPr>
                        <a:t>1</a:t>
                      </a:r>
                      <a:r>
                        <a:rPr lang="pt-BR" sz="1100" b="0" baseline="0" dirty="0">
                          <a:solidFill>
                            <a:schemeClr val="tx1"/>
                          </a:solidFill>
                          <a:latin typeface="Arial Black" panose="020B0A04020102020204" pitchFamily="34" charset="0"/>
                          <a:ea typeface="Times New Roman"/>
                          <a:cs typeface="Times New Roman"/>
                        </a:rPr>
                        <a:t> x </a:t>
                      </a:r>
                      <a:r>
                        <a:rPr lang="en-US" sz="1100" b="0" dirty="0">
                          <a:solidFill>
                            <a:schemeClr val="tx1"/>
                          </a:solidFill>
                          <a:latin typeface="Arial Black" panose="020B0A04020102020204" pitchFamily="34" charset="0"/>
                          <a:ea typeface="Times New Roman"/>
                          <a:cs typeface="Times New Roman"/>
                        </a:rPr>
                        <a:t>HF Radio System w</a:t>
                      </a:r>
                      <a:r>
                        <a:rPr lang="en-US" sz="1100" b="0">
                          <a:solidFill>
                            <a:schemeClr val="tx1"/>
                          </a:solidFill>
                          <a:latin typeface="Arial Black" panose="020B0A04020102020204" pitchFamily="34" charset="0"/>
                          <a:ea typeface="Times New Roman"/>
                          <a:cs typeface="Times New Roman"/>
                        </a:rPr>
                        <a:t>/</a:t>
                      </a:r>
                      <a:r>
                        <a:rPr lang="en-US" sz="1100" b="0" baseline="0">
                          <a:solidFill>
                            <a:schemeClr val="tx1"/>
                          </a:solidFill>
                          <a:latin typeface="Arial Black" panose="020B0A04020102020204" pitchFamily="34" charset="0"/>
                          <a:ea typeface="Times New Roman"/>
                          <a:cs typeface="Times New Roman"/>
                        </a:rPr>
                        <a:t> NVIS  </a:t>
                      </a:r>
                      <a:endParaRPr lang="en-US" sz="1100" b="0" baseline="0" dirty="0">
                        <a:solidFill>
                          <a:schemeClr val="tx1"/>
                        </a:solidFill>
                        <a:latin typeface="Arial Black" panose="020B0A04020102020204" pitchFamily="34" charset="0"/>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Black" panose="020B0A04020102020204" pitchFamily="34" charset="0"/>
                          <a:ea typeface="Times New Roman"/>
                          <a:cs typeface="Times New Roman"/>
                        </a:rPr>
                        <a:t>1 x SAD Cell Phone</a:t>
                      </a:r>
                      <a:endParaRPr lang="en-US" sz="1100" b="0" i="1" dirty="0">
                        <a:solidFill>
                          <a:schemeClr val="tx1"/>
                        </a:solidFill>
                        <a:effectLst/>
                        <a:latin typeface="Arial Black" panose="020B0A04020102020204" pitchFamily="34" charset="0"/>
                        <a:ea typeface="Times New Roman"/>
                      </a:endParaRPr>
                    </a:p>
                    <a:p>
                      <a:pPr marL="0" marR="0">
                        <a:spcBef>
                          <a:spcPts val="0"/>
                        </a:spcBef>
                        <a:spcAft>
                          <a:spcPts val="0"/>
                        </a:spcAft>
                      </a:pPr>
                      <a:endParaRPr lang="en-US" sz="1100" dirty="0">
                        <a:solidFill>
                          <a:schemeClr val="tx1"/>
                        </a:solidFill>
                        <a:latin typeface="Arial Black" panose="020B0A04020102020204" pitchFamily="34" charset="0"/>
                        <a:ea typeface="Times New Roman"/>
                      </a:endParaRPr>
                    </a:p>
                    <a:p>
                      <a:pPr marL="0" marR="0">
                        <a:spcBef>
                          <a:spcPts val="0"/>
                        </a:spcBef>
                        <a:spcAft>
                          <a:spcPts val="0"/>
                        </a:spcAft>
                      </a:pPr>
                      <a:r>
                        <a:rPr lang="pt-BR" sz="1100" dirty="0">
                          <a:solidFill>
                            <a:schemeClr val="tx1"/>
                          </a:solidFill>
                          <a:latin typeface="Arial Black" panose="020B0A04020102020204" pitchFamily="34" charset="0"/>
                          <a:ea typeface="Times New Roman"/>
                          <a:cs typeface="Times New Roman"/>
                        </a:rPr>
                        <a:t> </a:t>
                      </a:r>
                      <a:endParaRPr lang="en-US" sz="1100" dirty="0">
                        <a:solidFill>
                          <a:schemeClr val="tx1"/>
                        </a:solidFill>
                        <a:latin typeface="Arial Black" panose="020B0A04020102020204" pitchFamily="34" charset="0"/>
                        <a:ea typeface="Times New Roman"/>
                      </a:endParaRPr>
                    </a:p>
                    <a:p>
                      <a:pPr marL="0" marR="0">
                        <a:spcBef>
                          <a:spcPts val="0"/>
                        </a:spcBef>
                        <a:spcAft>
                          <a:spcPts val="0"/>
                        </a:spcAft>
                      </a:pPr>
                      <a:endParaRPr lang="it-IT" sz="1100" b="0" i="1" dirty="0">
                        <a:solidFill>
                          <a:schemeClr val="tx1"/>
                        </a:solidFill>
                        <a:effectLst/>
                        <a:latin typeface="Arial Black" panose="020B0A04020102020204" pitchFamily="34" charset="0"/>
                        <a:ea typeface="Times New Roman"/>
                        <a:cs typeface="Times New Roman"/>
                      </a:endParaRPr>
                    </a:p>
                  </a:txBody>
                  <a:tcPr marL="64462" marR="64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0" marR="0">
                        <a:spcBef>
                          <a:spcPts val="0"/>
                        </a:spcBef>
                        <a:spcAft>
                          <a:spcPts val="0"/>
                        </a:spcAft>
                      </a:pPr>
                      <a:endParaRPr lang="en-US" sz="1100" b="1" i="0" dirty="0">
                        <a:effectLst/>
                        <a:latin typeface="+mn-lt"/>
                        <a:ea typeface="Times New Roman"/>
                        <a:cs typeface="Times New Roman"/>
                      </a:endParaRPr>
                    </a:p>
                  </a:txBody>
                  <a:tcPr marL="64462" marR="64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u="sng" kern="1200" dirty="0">
                          <a:solidFill>
                            <a:schemeClr val="tx1"/>
                          </a:solidFill>
                          <a:latin typeface="Arial Black" panose="020B0A04020102020204" pitchFamily="34" charset="0"/>
                          <a:ea typeface="+mn-ea"/>
                          <a:cs typeface="+mn-cs"/>
                        </a:rPr>
                        <a:t>COMMUNICATIONS</a:t>
                      </a:r>
                      <a:r>
                        <a:rPr lang="en-US" sz="1100" b="1" kern="1200" dirty="0">
                          <a:solidFill>
                            <a:schemeClr val="tx1"/>
                          </a:solidFill>
                          <a:latin typeface="Arial Black" panose="020B0A04020102020204" pitchFamily="34" charset="0"/>
                          <a:ea typeface="+mn-ea"/>
                          <a:cs typeface="+mn-cs"/>
                        </a:rPr>
                        <a:t>:</a:t>
                      </a:r>
                    </a:p>
                    <a:p>
                      <a:r>
                        <a:rPr lang="en-US" sz="1100" baseline="0" dirty="0">
                          <a:solidFill>
                            <a:schemeClr val="tx1"/>
                          </a:solidFill>
                          <a:effectLst/>
                          <a:latin typeface="Arial Black" panose="020B0A04020102020204" pitchFamily="34" charset="0"/>
                          <a:ea typeface="Times New Roman"/>
                          <a:cs typeface="Times New Roman"/>
                        </a:rPr>
                        <a:t>P:  HF Radio</a:t>
                      </a:r>
                    </a:p>
                    <a:p>
                      <a:r>
                        <a:rPr lang="en-US" sz="1100" baseline="0" dirty="0">
                          <a:solidFill>
                            <a:schemeClr val="tx1"/>
                          </a:solidFill>
                          <a:effectLst/>
                          <a:latin typeface="Arial Black" panose="020B0A04020102020204" pitchFamily="34" charset="0"/>
                          <a:cs typeface="Times New Roman"/>
                        </a:rPr>
                        <a:t>A:  Landline</a:t>
                      </a:r>
                    </a:p>
                    <a:p>
                      <a:r>
                        <a:rPr lang="en-US" sz="1100" baseline="0" dirty="0">
                          <a:solidFill>
                            <a:schemeClr val="tx1"/>
                          </a:solidFill>
                          <a:effectLst/>
                          <a:latin typeface="Arial Black" panose="020B0A04020102020204" pitchFamily="34" charset="0"/>
                          <a:cs typeface="Times New Roman"/>
                        </a:rPr>
                        <a:t>C:  E-Mail</a:t>
                      </a:r>
                    </a:p>
                    <a:p>
                      <a:r>
                        <a:rPr lang="en-US" sz="1100" baseline="0" dirty="0">
                          <a:solidFill>
                            <a:schemeClr val="tx1"/>
                          </a:solidFill>
                          <a:effectLst/>
                          <a:latin typeface="Arial Black" panose="020B0A04020102020204" pitchFamily="34" charset="0"/>
                          <a:cs typeface="Times New Roman"/>
                        </a:rPr>
                        <a:t>E:  SAD Cell Phone</a:t>
                      </a:r>
                      <a:endParaRPr lang="en-US" sz="1100" dirty="0">
                        <a:solidFill>
                          <a:schemeClr val="tx1"/>
                        </a:solidFill>
                        <a:latin typeface="Arial Black" panose="020B0A04020102020204" pitchFamily="34" charset="0"/>
                      </a:endParaRPr>
                    </a:p>
                  </a:txBody>
                  <a:tcPr marL="64462" marR="64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55098">
                <a:tc gridSpan="4">
                  <a:txBody>
                    <a:bodyPr/>
                    <a:lstStyle/>
                    <a:p>
                      <a:pPr marL="0" marR="0">
                        <a:spcBef>
                          <a:spcPts val="0"/>
                        </a:spcBef>
                        <a:spcAft>
                          <a:spcPts val="0"/>
                        </a:spcAft>
                      </a:pPr>
                      <a:endParaRPr lang="en-US" sz="1100" i="1" dirty="0">
                        <a:solidFill>
                          <a:schemeClr val="bg2"/>
                        </a:solidFill>
                        <a:effectLst/>
                        <a:latin typeface="+mn-lt"/>
                        <a:ea typeface="Times New Roman"/>
                      </a:endParaRPr>
                    </a:p>
                  </a:txBody>
                  <a:tcPr marL="64462" marR="64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i="0" baseline="0" dirty="0">
                          <a:effectLst/>
                          <a:latin typeface="+mn-lt"/>
                          <a:ea typeface="Times New Roman"/>
                          <a:cs typeface="Times New Roman"/>
                        </a:rPr>
                        <a:t>Total PAX:  3</a:t>
                      </a:r>
                      <a:endParaRPr lang="en-US" sz="1100" b="1" i="1" dirty="0">
                        <a:effectLst/>
                        <a:latin typeface="+mn-lt"/>
                        <a:ea typeface="Times New Roman"/>
                      </a:endParaRPr>
                    </a:p>
                  </a:txBody>
                  <a:tcPr marL="64462" marR="64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spcBef>
                          <a:spcPts val="0"/>
                        </a:spcBef>
                        <a:spcAft>
                          <a:spcPts val="0"/>
                        </a:spcAft>
                      </a:pPr>
                      <a:endParaRPr lang="en-US" sz="1100" b="1" dirty="0">
                        <a:solidFill>
                          <a:schemeClr val="tx1"/>
                        </a:solidFill>
                        <a:effectLst/>
                        <a:latin typeface="+mn-lt"/>
                        <a:ea typeface="Times New Roman"/>
                      </a:endParaRPr>
                    </a:p>
                  </a:txBody>
                  <a:tcPr marL="64462" marR="64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27432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mn-lt"/>
                          <a:ea typeface="Times New Roman"/>
                          <a:cs typeface="Times New Roman"/>
                        </a:rPr>
                        <a:t>HF RADIO RESOURCE (HFRR)</a:t>
                      </a:r>
                      <a:endParaRPr kumimoji="0" lang="en-US" sz="1600" b="1" i="0" u="none" strike="noStrike" kern="1200" cap="none" spc="0" normalizeH="0" baseline="0" noProof="0" dirty="0">
                        <a:ln>
                          <a:noFill/>
                        </a:ln>
                        <a:solidFill>
                          <a:srgbClr val="92D050"/>
                        </a:solidFill>
                        <a:effectLst/>
                        <a:uLnTx/>
                        <a:uFillTx/>
                        <a:latin typeface="+mn-lt"/>
                        <a:ea typeface="Times New Roman"/>
                        <a:cs typeface="Times New Roman"/>
                      </a:endParaRPr>
                    </a:p>
                  </a:txBody>
                  <a:tcPr marL="64462" marR="64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sp>
        <p:nvSpPr>
          <p:cNvPr id="6" name="Slide Number Placeholder 3"/>
          <p:cNvSpPr txBox="1">
            <a:spLocks/>
          </p:cNvSpPr>
          <p:nvPr/>
        </p:nvSpPr>
        <p:spPr>
          <a:xfrm>
            <a:off x="3581400" y="6492875"/>
            <a:ext cx="2133600" cy="365125"/>
          </a:xfrm>
          <a:prstGeom prst="rect">
            <a:avLst/>
          </a:prstGeom>
        </p:spPr>
        <p:txBody>
          <a:bodyPr vert="horz" lIns="91440" tIns="45720" rIns="91440" bIns="45720" rtlCol="0" anchor="ctr"/>
          <a:lstStyle/>
          <a:p>
            <a:pPr algn="ctr">
              <a:defRPr/>
            </a:pPr>
            <a:r>
              <a:rPr lang="en-US" sz="1200" dirty="0">
                <a:solidFill>
                  <a:prstClr val="black">
                    <a:tint val="75000"/>
                  </a:prstClr>
                </a:solidFill>
              </a:rPr>
              <a:t>C-7-</a:t>
            </a:r>
            <a:fld id="{8F7C5DC1-E214-489E-B763-42CEFF77096B}" type="slidenum">
              <a:rPr lang="en-US" sz="1200" smtClean="0">
                <a:solidFill>
                  <a:prstClr val="black">
                    <a:tint val="75000"/>
                  </a:prstClr>
                </a:solidFill>
              </a:rPr>
              <a:pPr algn="ctr">
                <a:defRPr/>
              </a:pPr>
              <a:t>16</a:t>
            </a:fld>
            <a:endParaRPr lang="en-US" sz="1200" dirty="0">
              <a:solidFill>
                <a:prstClr val="black">
                  <a:tint val="75000"/>
                </a:prstClr>
              </a:solidFill>
            </a:endParaRPr>
          </a:p>
        </p:txBody>
      </p:sp>
      <p:grpSp>
        <p:nvGrpSpPr>
          <p:cNvPr id="2" name="Group 10"/>
          <p:cNvGrpSpPr/>
          <p:nvPr/>
        </p:nvGrpSpPr>
        <p:grpSpPr>
          <a:xfrm>
            <a:off x="3200398" y="3847829"/>
            <a:ext cx="1913632" cy="1183163"/>
            <a:chOff x="3836646" y="3886200"/>
            <a:chExt cx="1025507" cy="618392"/>
          </a:xfrm>
        </p:grpSpPr>
        <p:pic>
          <p:nvPicPr>
            <p:cNvPr id="7" name="Picture 2" descr="http://store.vectorvault.com/product_images/s/383/4059_free_vector__41228_zoom.gif"/>
            <p:cNvPicPr>
              <a:picLocks noChangeAspect="1" noChangeArrowheads="1"/>
            </p:cNvPicPr>
            <p:nvPr/>
          </p:nvPicPr>
          <p:blipFill>
            <a:blip r:embed="rId3" cstate="print"/>
            <a:srcRect l="30826" r="38245" b="11582"/>
            <a:stretch>
              <a:fillRect/>
            </a:stretch>
          </p:blipFill>
          <p:spPr bwMode="auto">
            <a:xfrm>
              <a:off x="4051923" y="3948346"/>
              <a:ext cx="137753" cy="556246"/>
            </a:xfrm>
            <a:prstGeom prst="rect">
              <a:avLst/>
            </a:prstGeom>
            <a:noFill/>
          </p:spPr>
        </p:pic>
        <p:pic>
          <p:nvPicPr>
            <p:cNvPr id="8" name="Picture 2" descr="http://store.vectorvault.com/product_images/s/383/4059_free_vector__41228_zoom.gif"/>
            <p:cNvPicPr>
              <a:picLocks noChangeAspect="1" noChangeArrowheads="1"/>
            </p:cNvPicPr>
            <p:nvPr/>
          </p:nvPicPr>
          <p:blipFill>
            <a:blip r:embed="rId3" cstate="print"/>
            <a:srcRect l="30826" r="38245" b="11582"/>
            <a:stretch>
              <a:fillRect/>
            </a:stretch>
          </p:blipFill>
          <p:spPr bwMode="auto">
            <a:xfrm>
              <a:off x="4724400" y="3886200"/>
              <a:ext cx="137753" cy="556246"/>
            </a:xfrm>
            <a:prstGeom prst="rect">
              <a:avLst/>
            </a:prstGeom>
            <a:noFill/>
          </p:spPr>
        </p:pic>
        <p:pic>
          <p:nvPicPr>
            <p:cNvPr id="9" name="Picture 2" descr="http://store.vectorvault.com/product_images/s/383/4059_free_vector__41228_zoom.gif"/>
            <p:cNvPicPr>
              <a:picLocks noChangeAspect="1" noChangeArrowheads="1"/>
            </p:cNvPicPr>
            <p:nvPr/>
          </p:nvPicPr>
          <p:blipFill>
            <a:blip r:embed="rId3" cstate="print"/>
            <a:srcRect l="30826" r="38245" b="11582"/>
            <a:stretch>
              <a:fillRect/>
            </a:stretch>
          </p:blipFill>
          <p:spPr bwMode="auto">
            <a:xfrm>
              <a:off x="3836646" y="3886200"/>
              <a:ext cx="137753" cy="556246"/>
            </a:xfrm>
            <a:prstGeom prst="rect">
              <a:avLst/>
            </a:prstGeom>
            <a:noFill/>
          </p:spPr>
        </p:pic>
      </p:grpSp>
      <p:graphicFrame>
        <p:nvGraphicFramePr>
          <p:cNvPr id="375809" name="Object 1"/>
          <p:cNvGraphicFramePr>
            <a:graphicFrameLocks noChangeAspect="1"/>
          </p:cNvGraphicFramePr>
          <p:nvPr/>
        </p:nvGraphicFramePr>
        <p:xfrm>
          <a:off x="1828800" y="5943600"/>
          <a:ext cx="6807200" cy="304800"/>
        </p:xfrm>
        <a:graphic>
          <a:graphicData uri="http://schemas.openxmlformats.org/presentationml/2006/ole">
            <mc:AlternateContent xmlns:mc="http://schemas.openxmlformats.org/markup-compatibility/2006">
              <mc:Choice xmlns:v="urn:schemas-microsoft-com:vml" Requires="v">
                <p:oleObj spid="_x0000_s4098" name="Worksheet" r:id="rId4" imgW="5105535" imgH="199957" progId="Excel.Sheet.12">
                  <p:embed/>
                </p:oleObj>
              </mc:Choice>
              <mc:Fallback>
                <p:oleObj name="Worksheet" r:id="rId4" imgW="5105535" imgH="199957" progId="Excel.Sheet.12">
                  <p:embed/>
                  <p:pic>
                    <p:nvPicPr>
                      <p:cNvPr id="375809"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5943600"/>
                        <a:ext cx="68072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9F9A54FB-23B6-409F-B6B5-33F8397347BD}" type="slidenum">
              <a:rPr lang="en-US" smtClean="0"/>
              <a:t>16</a:t>
            </a:fld>
            <a:endParaRPr lang="en-US" dirty="0"/>
          </a:p>
        </p:txBody>
      </p:sp>
    </p:spTree>
    <p:extLst>
      <p:ext uri="{BB962C8B-B14F-4D97-AF65-F5344CB8AC3E}">
        <p14:creationId xmlns:p14="http://schemas.microsoft.com/office/powerpoint/2010/main" val="8436899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eaLnBrk="1" fontAlgn="auto" hangingPunct="1">
              <a:spcAft>
                <a:spcPts val="0"/>
              </a:spcAft>
              <a:defRPr/>
            </a:pPr>
            <a:r>
              <a:rPr lang="en-US" sz="4800" dirty="0">
                <a:solidFill>
                  <a:srgbClr val="FF0000"/>
                </a:solidFill>
                <a:latin typeface="Arial Black" pitchFamily="34" charset="0"/>
              </a:rPr>
              <a:t> </a:t>
            </a:r>
            <a:endParaRPr lang="en-US" sz="4400" dirty="0">
              <a:solidFill>
                <a:srgbClr val="FFC000"/>
              </a:solidFill>
              <a:effectLst>
                <a:outerShdw blurRad="38100" dist="38100" dir="2700000" algn="tl">
                  <a:srgbClr val="000000">
                    <a:alpha val="43137"/>
                  </a:srgbClr>
                </a:outerShdw>
              </a:effectLst>
              <a:latin typeface="Arial Black" pitchFamily="34" charset="0"/>
            </a:endParaRP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sp>
        <p:nvSpPr>
          <p:cNvPr id="6" name="TextBox 5">
            <a:extLst>
              <a:ext uri="{FF2B5EF4-FFF2-40B4-BE49-F238E27FC236}">
                <a16:creationId xmlns:a16="http://schemas.microsoft.com/office/drawing/2014/main" id="{99F44EB4-C4EB-42AD-9372-5DE4C979AE7F}"/>
              </a:ext>
            </a:extLst>
          </p:cNvPr>
          <p:cNvSpPr txBox="1"/>
          <p:nvPr/>
        </p:nvSpPr>
        <p:spPr>
          <a:xfrm>
            <a:off x="1638300" y="2514600"/>
            <a:ext cx="5867400" cy="2308324"/>
          </a:xfrm>
          <a:prstGeom prst="rect">
            <a:avLst/>
          </a:prstGeom>
          <a:noFill/>
        </p:spPr>
        <p:txBody>
          <a:bodyPr wrap="square" rtlCol="0">
            <a:spAutoFit/>
          </a:bodyPr>
          <a:lstStyle/>
          <a:p>
            <a:pPr algn="ctr"/>
            <a:r>
              <a:rPr lang="en-US" sz="4800" b="1" dirty="0">
                <a:latin typeface="Arial Black" panose="020B0A04020102020204" pitchFamily="34" charset="0"/>
              </a:rPr>
              <a:t>Basic Communication Skills</a:t>
            </a:r>
          </a:p>
        </p:txBody>
      </p:sp>
      <p:pic>
        <p:nvPicPr>
          <p:cNvPr id="7" name="Picture 6" descr="A picture containing food, drawing, soup&#10;&#10;Description automatically generated">
            <a:extLst>
              <a:ext uri="{FF2B5EF4-FFF2-40B4-BE49-F238E27FC236}">
                <a16:creationId xmlns:a16="http://schemas.microsoft.com/office/drawing/2014/main" id="{7E648812-690E-4CC7-A0FC-D4F38AC8E9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800" y="456864"/>
            <a:ext cx="879476" cy="1296070"/>
          </a:xfrm>
          <a:prstGeom prst="rect">
            <a:avLst/>
          </a:prstGeom>
        </p:spPr>
      </p:pic>
    </p:spTree>
    <p:extLst>
      <p:ext uri="{BB962C8B-B14F-4D97-AF65-F5344CB8AC3E}">
        <p14:creationId xmlns:p14="http://schemas.microsoft.com/office/powerpoint/2010/main" val="2724851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E07DA7-B37B-4AB1-8CDD-D8F0168CE5F6}"/>
              </a:ext>
            </a:extLst>
          </p:cNvPr>
          <p:cNvSpPr>
            <a:spLocks noGrp="1"/>
          </p:cNvSpPr>
          <p:nvPr>
            <p:ph idx="1"/>
          </p:nvPr>
        </p:nvSpPr>
        <p:spPr>
          <a:xfrm>
            <a:off x="628650" y="2005058"/>
            <a:ext cx="7886700" cy="4148092"/>
          </a:xfrm>
        </p:spPr>
        <p:txBody>
          <a:bodyPr>
            <a:normAutofit/>
          </a:bodyPr>
          <a:lstStyle/>
          <a:p>
            <a:r>
              <a:rPr lang="en-US" dirty="0">
                <a:solidFill>
                  <a:srgbClr val="002060"/>
                </a:solidFill>
                <a:latin typeface="Arial Black" panose="020B0A04020102020204" pitchFamily="34" charset="0"/>
              </a:rPr>
              <a:t> </a:t>
            </a:r>
            <a:r>
              <a:rPr lang="en-US" b="1" dirty="0">
                <a:solidFill>
                  <a:srgbClr val="002060"/>
                </a:solidFill>
                <a:latin typeface="Arial Black" panose="020B0A04020102020204" pitchFamily="34" charset="0"/>
              </a:rPr>
              <a:t>Listening </a:t>
            </a:r>
            <a:endParaRPr lang="en-US" dirty="0">
              <a:solidFill>
                <a:srgbClr val="002060"/>
              </a:solidFill>
              <a:latin typeface="Arial Black" panose="020B0A04020102020204" pitchFamily="34" charset="0"/>
            </a:endParaRPr>
          </a:p>
          <a:p>
            <a:pPr lvl="1"/>
            <a:r>
              <a:rPr lang="en-US" dirty="0">
                <a:latin typeface="Arial Black" panose="020B0A04020102020204" pitchFamily="34" charset="0"/>
              </a:rPr>
              <a:t>Listening is at least 50 percent of communication. </a:t>
            </a:r>
          </a:p>
          <a:p>
            <a:pPr lvl="1"/>
            <a:r>
              <a:rPr lang="en-US" dirty="0">
                <a:latin typeface="Arial Black" panose="020B0A04020102020204" pitchFamily="34" charset="0"/>
              </a:rPr>
              <a:t>Discipline yourself to focus on your job and “tune out” distractions. </a:t>
            </a:r>
          </a:p>
          <a:p>
            <a:r>
              <a:rPr lang="en-US" b="1" dirty="0">
                <a:solidFill>
                  <a:srgbClr val="002060"/>
                </a:solidFill>
                <a:latin typeface="Arial Black" panose="020B0A04020102020204" pitchFamily="34" charset="0"/>
              </a:rPr>
              <a:t>Speaking/Microphone Techniques </a:t>
            </a:r>
            <a:endParaRPr lang="en-US" dirty="0">
              <a:solidFill>
                <a:srgbClr val="002060"/>
              </a:solidFill>
              <a:latin typeface="Arial Black" panose="020B0A04020102020204" pitchFamily="34" charset="0"/>
            </a:endParaRPr>
          </a:p>
          <a:p>
            <a:pPr lvl="1"/>
            <a:r>
              <a:rPr lang="en-US" dirty="0">
                <a:latin typeface="Arial Black" panose="020B0A04020102020204" pitchFamily="34" charset="0"/>
              </a:rPr>
              <a:t>For optimum performance, hold the mic close to your cheek, and just off to the side of your mouth. </a:t>
            </a:r>
          </a:p>
          <a:p>
            <a:pPr lvl="1"/>
            <a:r>
              <a:rPr lang="en-US" dirty="0">
                <a:latin typeface="Arial Black" panose="020B0A04020102020204" pitchFamily="34" charset="0"/>
              </a:rPr>
              <a:t>Talk across, rather than into, the microphone. </a:t>
            </a:r>
          </a:p>
          <a:p>
            <a:pPr lvl="1"/>
            <a:r>
              <a:rPr lang="en-US" dirty="0">
                <a:latin typeface="Arial Black" panose="020B0A04020102020204" pitchFamily="34" charset="0"/>
              </a:rPr>
              <a:t>Speak in a normal, clear, calm voice. </a:t>
            </a:r>
          </a:p>
          <a:p>
            <a:pPr lvl="1"/>
            <a:r>
              <a:rPr lang="en-US" dirty="0">
                <a:latin typeface="Arial Black" panose="020B0A04020102020204" pitchFamily="34" charset="0"/>
              </a:rPr>
              <a:t>Pause a little longer than usual between transmissions any time there is a possibility that other stations may have emergency traffic to pass. A count of “one, one thousand” is usually sufficient.</a:t>
            </a:r>
          </a:p>
          <a:p>
            <a:pPr marL="342900" lvl="1" indent="0">
              <a:buNone/>
            </a:pPr>
            <a:endParaRPr lang="en-US" dirty="0">
              <a:latin typeface="Arial Black" panose="020B0A04020102020204" pitchFamily="34" charset="0"/>
            </a:endParaRPr>
          </a:p>
        </p:txBody>
      </p:sp>
      <p:pic>
        <p:nvPicPr>
          <p:cNvPr id="7" name="Picture 3" descr="320px-Seal_of_Virginia.svg.png">
            <a:extLst>
              <a:ext uri="{FF2B5EF4-FFF2-40B4-BE49-F238E27FC236}">
                <a16:creationId xmlns:a16="http://schemas.microsoft.com/office/drawing/2014/main" id="{389C7B15-3003-4A6A-A6FE-392C4DDC4B71}"/>
              </a:ext>
            </a:extLst>
          </p:cNvPr>
          <p:cNvPicPr>
            <a:picLocks noChangeAspect="1"/>
          </p:cNvPicPr>
          <p:nvPr/>
        </p:nvPicPr>
        <p:blipFill>
          <a:blip r:embed="rId2" cstate="print"/>
          <a:srcRect/>
          <a:stretch>
            <a:fillRect/>
          </a:stretch>
        </p:blipFill>
        <p:spPr bwMode="auto">
          <a:xfrm>
            <a:off x="152400" y="380999"/>
            <a:ext cx="1447800" cy="1447800"/>
          </a:xfrm>
          <a:prstGeom prst="rect">
            <a:avLst/>
          </a:prstGeom>
          <a:noFill/>
          <a:ln w="9525">
            <a:noFill/>
            <a:miter lim="800000"/>
            <a:headEnd/>
            <a:tailEnd/>
          </a:ln>
        </p:spPr>
      </p:pic>
      <p:sp>
        <p:nvSpPr>
          <p:cNvPr id="10" name="Title 1">
            <a:extLst>
              <a:ext uri="{FF2B5EF4-FFF2-40B4-BE49-F238E27FC236}">
                <a16:creationId xmlns:a16="http://schemas.microsoft.com/office/drawing/2014/main" id="{C2EC0B58-DE44-41B4-9661-67A2618454AD}"/>
              </a:ext>
            </a:extLst>
          </p:cNvPr>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eaLnBrk="1" fontAlgn="auto" hangingPunct="1">
              <a:spcAft>
                <a:spcPts val="0"/>
              </a:spcAft>
              <a:defRPr/>
            </a:pPr>
            <a:r>
              <a:rPr lang="en-US" sz="4800" dirty="0">
                <a:solidFill>
                  <a:srgbClr val="FF0000"/>
                </a:solidFill>
                <a:latin typeface="Arial Black" pitchFamily="34" charset="0"/>
              </a:rPr>
              <a:t> </a:t>
            </a:r>
            <a:r>
              <a:rPr lang="en-US" sz="4000" dirty="0">
                <a:solidFill>
                  <a:srgbClr val="FFC000"/>
                </a:solidFill>
                <a:effectLst>
                  <a:outerShdw blurRad="38100" dist="38100" dir="2700000" algn="tl">
                    <a:srgbClr val="000000">
                      <a:alpha val="43137"/>
                    </a:srgbClr>
                  </a:outerShdw>
                </a:effectLst>
                <a:latin typeface="Arial Black" pitchFamily="34" charset="0"/>
              </a:rPr>
              <a:t>Basic </a:t>
            </a:r>
            <a:br>
              <a:rPr lang="en-US" sz="4000" dirty="0">
                <a:solidFill>
                  <a:srgbClr val="FFC000"/>
                </a:solidFill>
                <a:effectLst>
                  <a:outerShdw blurRad="38100" dist="38100" dir="2700000" algn="tl">
                    <a:srgbClr val="000000">
                      <a:alpha val="43137"/>
                    </a:srgbClr>
                  </a:outerShdw>
                </a:effectLst>
                <a:latin typeface="Arial Black" pitchFamily="34" charset="0"/>
              </a:rPr>
            </a:br>
            <a:r>
              <a:rPr lang="en-US" sz="4000" dirty="0">
                <a:solidFill>
                  <a:srgbClr val="FFC000"/>
                </a:solidFill>
                <a:effectLst>
                  <a:outerShdw blurRad="38100" dist="38100" dir="2700000" algn="tl">
                    <a:srgbClr val="000000">
                      <a:alpha val="43137"/>
                    </a:srgbClr>
                  </a:outerShdw>
                </a:effectLst>
                <a:latin typeface="Arial Black" pitchFamily="34" charset="0"/>
              </a:rPr>
              <a:t>Communication Skills</a:t>
            </a:r>
          </a:p>
        </p:txBody>
      </p:sp>
      <p:pic>
        <p:nvPicPr>
          <p:cNvPr id="6" name="Picture 5" descr="A picture containing food, drawing, soup&#10;&#10;Description automatically generated">
            <a:extLst>
              <a:ext uri="{FF2B5EF4-FFF2-40B4-BE49-F238E27FC236}">
                <a16:creationId xmlns:a16="http://schemas.microsoft.com/office/drawing/2014/main" id="{4FDA6CCD-A054-4D2B-B888-CEACE5544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800" y="456864"/>
            <a:ext cx="879476" cy="1296070"/>
          </a:xfrm>
          <a:prstGeom prst="rect">
            <a:avLst/>
          </a:prstGeom>
        </p:spPr>
      </p:pic>
    </p:spTree>
    <p:extLst>
      <p:ext uri="{BB962C8B-B14F-4D97-AF65-F5344CB8AC3E}">
        <p14:creationId xmlns:p14="http://schemas.microsoft.com/office/powerpoint/2010/main" val="842271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7D27DC-62AD-46F9-86AF-67AA9C6BA6FB}"/>
              </a:ext>
            </a:extLst>
          </p:cNvPr>
          <p:cNvSpPr>
            <a:spLocks noGrp="1"/>
          </p:cNvSpPr>
          <p:nvPr>
            <p:ph idx="1"/>
          </p:nvPr>
        </p:nvSpPr>
        <p:spPr>
          <a:xfrm>
            <a:off x="628650" y="2090167"/>
            <a:ext cx="7886700" cy="4281257"/>
          </a:xfrm>
        </p:spPr>
        <p:txBody>
          <a:bodyPr>
            <a:normAutofit/>
          </a:bodyPr>
          <a:lstStyle/>
          <a:p>
            <a:r>
              <a:rPr lang="en-US" b="1" dirty="0">
                <a:latin typeface="Arial Black" panose="020B0A04020102020204" pitchFamily="34" charset="0"/>
              </a:rPr>
              <a:t>Brevity and Clarity </a:t>
            </a:r>
            <a:endParaRPr lang="en-US" dirty="0">
              <a:latin typeface="Arial Black" panose="020B0A04020102020204" pitchFamily="34" charset="0"/>
            </a:endParaRPr>
          </a:p>
          <a:p>
            <a:pPr lvl="1"/>
            <a:r>
              <a:rPr lang="en-US" dirty="0">
                <a:latin typeface="Arial Black" panose="020B0A04020102020204" pitchFamily="34" charset="0"/>
              </a:rPr>
              <a:t>Each communication should consist of only the information necessary to get the message across clearly and accurately. </a:t>
            </a:r>
          </a:p>
          <a:p>
            <a:pPr lvl="1"/>
            <a:r>
              <a:rPr lang="en-US" dirty="0">
                <a:latin typeface="Arial Black" panose="020B0A04020102020204" pitchFamily="34" charset="0"/>
              </a:rPr>
              <a:t>Make your transmissions sound crisp and professional.</a:t>
            </a:r>
          </a:p>
          <a:p>
            <a:pPr lvl="1"/>
            <a:r>
              <a:rPr lang="en-US" dirty="0">
                <a:latin typeface="Arial Black" panose="020B0A04020102020204" pitchFamily="34" charset="0"/>
              </a:rPr>
              <a:t>Be sure to say exactly what you mean. </a:t>
            </a:r>
          </a:p>
        </p:txBody>
      </p:sp>
      <p:pic>
        <p:nvPicPr>
          <p:cNvPr id="7" name="Picture 3" descr="320px-Seal_of_Virginia.svg.png">
            <a:extLst>
              <a:ext uri="{FF2B5EF4-FFF2-40B4-BE49-F238E27FC236}">
                <a16:creationId xmlns:a16="http://schemas.microsoft.com/office/drawing/2014/main" id="{5F1AE188-729E-4B94-BC75-20B9DE7398E3}"/>
              </a:ext>
            </a:extLst>
          </p:cNvPr>
          <p:cNvPicPr>
            <a:picLocks noChangeAspect="1"/>
          </p:cNvPicPr>
          <p:nvPr/>
        </p:nvPicPr>
        <p:blipFill>
          <a:blip r:embed="rId2" cstate="print"/>
          <a:srcRect/>
          <a:stretch>
            <a:fillRect/>
          </a:stretch>
        </p:blipFill>
        <p:spPr bwMode="auto">
          <a:xfrm>
            <a:off x="152400" y="380999"/>
            <a:ext cx="1447800" cy="1447800"/>
          </a:xfrm>
          <a:prstGeom prst="rect">
            <a:avLst/>
          </a:prstGeom>
          <a:noFill/>
          <a:ln w="9525">
            <a:noFill/>
            <a:miter lim="800000"/>
            <a:headEnd/>
            <a:tailEnd/>
          </a:ln>
        </p:spPr>
      </p:pic>
      <p:sp>
        <p:nvSpPr>
          <p:cNvPr id="10" name="Title 1">
            <a:extLst>
              <a:ext uri="{FF2B5EF4-FFF2-40B4-BE49-F238E27FC236}">
                <a16:creationId xmlns:a16="http://schemas.microsoft.com/office/drawing/2014/main" id="{8637D6AA-029F-40B2-B147-7E8FD5B98866}"/>
              </a:ext>
            </a:extLst>
          </p:cNvPr>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eaLnBrk="1" fontAlgn="auto" hangingPunct="1">
              <a:spcAft>
                <a:spcPts val="0"/>
              </a:spcAft>
              <a:defRPr/>
            </a:pPr>
            <a:r>
              <a:rPr lang="en-US" sz="4800" dirty="0">
                <a:solidFill>
                  <a:srgbClr val="FF0000"/>
                </a:solidFill>
                <a:latin typeface="Arial Black" pitchFamily="34" charset="0"/>
              </a:rPr>
              <a:t> </a:t>
            </a:r>
            <a:r>
              <a:rPr lang="en-US" sz="4000" dirty="0">
                <a:solidFill>
                  <a:srgbClr val="FFC000"/>
                </a:solidFill>
                <a:effectLst>
                  <a:outerShdw blurRad="38100" dist="38100" dir="2700000" algn="tl">
                    <a:srgbClr val="000000">
                      <a:alpha val="43137"/>
                    </a:srgbClr>
                  </a:outerShdw>
                </a:effectLst>
                <a:latin typeface="Arial Black" pitchFamily="34" charset="0"/>
              </a:rPr>
              <a:t>Basic </a:t>
            </a:r>
            <a:br>
              <a:rPr lang="en-US" sz="4000" dirty="0">
                <a:solidFill>
                  <a:srgbClr val="FFC000"/>
                </a:solidFill>
                <a:effectLst>
                  <a:outerShdw blurRad="38100" dist="38100" dir="2700000" algn="tl">
                    <a:srgbClr val="000000">
                      <a:alpha val="43137"/>
                    </a:srgbClr>
                  </a:outerShdw>
                </a:effectLst>
                <a:latin typeface="Arial Black" pitchFamily="34" charset="0"/>
              </a:rPr>
            </a:br>
            <a:r>
              <a:rPr lang="en-US" sz="4000" dirty="0">
                <a:solidFill>
                  <a:srgbClr val="FFC000"/>
                </a:solidFill>
                <a:effectLst>
                  <a:outerShdw blurRad="38100" dist="38100" dir="2700000" algn="tl">
                    <a:srgbClr val="000000">
                      <a:alpha val="43137"/>
                    </a:srgbClr>
                  </a:outerShdw>
                </a:effectLst>
                <a:latin typeface="Arial Black" pitchFamily="34" charset="0"/>
              </a:rPr>
              <a:t>Communication Skills</a:t>
            </a:r>
          </a:p>
        </p:txBody>
      </p:sp>
      <p:pic>
        <p:nvPicPr>
          <p:cNvPr id="6" name="Picture 5" descr="A picture containing food, drawing, soup&#10;&#10;Description automatically generated">
            <a:extLst>
              <a:ext uri="{FF2B5EF4-FFF2-40B4-BE49-F238E27FC236}">
                <a16:creationId xmlns:a16="http://schemas.microsoft.com/office/drawing/2014/main" id="{E00DA586-BDC9-4F6F-BBB2-CE3D2CE45A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800" y="456864"/>
            <a:ext cx="879476" cy="1296070"/>
          </a:xfrm>
          <a:prstGeom prst="rect">
            <a:avLst/>
          </a:prstGeom>
        </p:spPr>
      </p:pic>
    </p:spTree>
    <p:extLst>
      <p:ext uri="{BB962C8B-B14F-4D97-AF65-F5344CB8AC3E}">
        <p14:creationId xmlns:p14="http://schemas.microsoft.com/office/powerpoint/2010/main" val="1971126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9" name="Rectangle 71">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2" y="321176"/>
            <a:ext cx="5380685"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6137" y="640263"/>
            <a:ext cx="4653738" cy="1344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fontAlgn="auto" hangingPunct="1">
              <a:spcAft>
                <a:spcPts val="0"/>
              </a:spcAft>
              <a:defRPr/>
            </a:pPr>
            <a:r>
              <a:rPr lang="en-US" sz="3500" dirty="0">
                <a:latin typeface="Arial Black" pitchFamily="34" charset="0"/>
              </a:rPr>
              <a:t>COM 100 Purpose</a:t>
            </a:r>
          </a:p>
        </p:txBody>
      </p:sp>
      <p:sp>
        <p:nvSpPr>
          <p:cNvPr id="3" name="Content Placeholder 2">
            <a:extLst>
              <a:ext uri="{FF2B5EF4-FFF2-40B4-BE49-F238E27FC236}">
                <a16:creationId xmlns:a16="http://schemas.microsoft.com/office/drawing/2014/main" id="{F186731A-BD79-46D1-B613-F2F2538C9D0E}"/>
              </a:ext>
            </a:extLst>
          </p:cNvPr>
          <p:cNvSpPr>
            <a:spLocks noGrp="1"/>
          </p:cNvSpPr>
          <p:nvPr>
            <p:ph idx="1"/>
          </p:nvPr>
        </p:nvSpPr>
        <p:spPr>
          <a:xfrm>
            <a:off x="616136" y="2121762"/>
            <a:ext cx="4653738" cy="3626917"/>
          </a:xfrm>
        </p:spPr>
        <p:txBody>
          <a:bodyPr>
            <a:normAutofit/>
          </a:bodyPr>
          <a:lstStyle/>
          <a:p>
            <a:pPr>
              <a:buFontTx/>
              <a:buNone/>
            </a:pPr>
            <a:r>
              <a:rPr lang="en-US" sz="1300" i="1" u="sng" dirty="0">
                <a:latin typeface="Arial Black" panose="020B0A04020102020204" pitchFamily="34" charset="0"/>
                <a:cs typeface="Calibri" panose="020F0502020204030204" pitchFamily="34" charset="0"/>
              </a:rPr>
              <a:t>Action</a:t>
            </a:r>
            <a:r>
              <a:rPr lang="en-US" sz="1300" i="1" dirty="0">
                <a:latin typeface="Arial Black" panose="020B0A04020102020204" pitchFamily="34" charset="0"/>
                <a:cs typeface="Calibri" panose="020F0502020204030204" pitchFamily="34" charset="0"/>
              </a:rPr>
              <a:t>:</a:t>
            </a:r>
            <a:r>
              <a:rPr lang="en-US" sz="1300" dirty="0">
                <a:latin typeface="Arial Black" panose="020B0A04020102020204" pitchFamily="34" charset="0"/>
                <a:cs typeface="Calibri" panose="020F0502020204030204" pitchFamily="34" charset="0"/>
              </a:rPr>
              <a:t> </a:t>
            </a:r>
            <a:r>
              <a:rPr lang="en-US" sz="1300" i="1" dirty="0">
                <a:latin typeface="Arial Black" panose="020B0A04020102020204" pitchFamily="34" charset="0"/>
                <a:cs typeface="Calibri" panose="020F0502020204030204" pitchFamily="34" charset="0"/>
              </a:rPr>
              <a:t>Discuss basic VDF communication practices</a:t>
            </a:r>
          </a:p>
          <a:p>
            <a:pPr>
              <a:buFontTx/>
              <a:buNone/>
            </a:pPr>
            <a:r>
              <a:rPr lang="en-US" sz="1300" dirty="0">
                <a:latin typeface="Arial Black" panose="020B0A04020102020204" pitchFamily="34" charset="0"/>
                <a:cs typeface="Calibri" panose="020F0502020204030204" pitchFamily="34" charset="0"/>
              </a:rPr>
              <a:t>	    </a:t>
            </a:r>
          </a:p>
          <a:p>
            <a:pPr>
              <a:buFontTx/>
              <a:buNone/>
            </a:pPr>
            <a:r>
              <a:rPr lang="en-US" sz="1300" i="1" u="sng" dirty="0">
                <a:latin typeface="Arial Black" panose="020B0A04020102020204" pitchFamily="34" charset="0"/>
                <a:cs typeface="Calibri" panose="020F0502020204030204" pitchFamily="34" charset="0"/>
              </a:rPr>
              <a:t>Conditions</a:t>
            </a:r>
            <a:r>
              <a:rPr lang="en-US" sz="1300" i="1" dirty="0">
                <a:latin typeface="Arial Black" panose="020B0A04020102020204" pitchFamily="34" charset="0"/>
                <a:cs typeface="Calibri" panose="020F0502020204030204" pitchFamily="34" charset="0"/>
              </a:rPr>
              <a:t>: Interactive classroom</a:t>
            </a:r>
            <a:endParaRPr lang="en-US" sz="1300" dirty="0">
              <a:latin typeface="Arial Black" panose="020B0A04020102020204" pitchFamily="34" charset="0"/>
              <a:cs typeface="Calibri" panose="020F0502020204030204" pitchFamily="34" charset="0"/>
            </a:endParaRPr>
          </a:p>
          <a:p>
            <a:pPr>
              <a:buFontTx/>
              <a:buNone/>
            </a:pPr>
            <a:endParaRPr lang="en-US" sz="1300" dirty="0">
              <a:latin typeface="Arial Black" panose="020B0A04020102020204" pitchFamily="34" charset="0"/>
              <a:cs typeface="Calibri" panose="020F0502020204030204" pitchFamily="34" charset="0"/>
            </a:endParaRPr>
          </a:p>
          <a:p>
            <a:pPr>
              <a:buNone/>
            </a:pPr>
            <a:r>
              <a:rPr lang="en-US" sz="1300" i="1" u="sng" dirty="0">
                <a:latin typeface="Arial Black" panose="020B0A04020102020204" pitchFamily="34" charset="0"/>
                <a:cs typeface="Calibri" panose="020F0502020204030204" pitchFamily="34" charset="0"/>
              </a:rPr>
              <a:t>Standard</a:t>
            </a:r>
            <a:r>
              <a:rPr lang="en-US" sz="1300" i="1" dirty="0">
                <a:latin typeface="Arial Black" panose="020B0A04020102020204" pitchFamily="34" charset="0"/>
                <a:cs typeface="Calibri" panose="020F0502020204030204" pitchFamily="34" charset="0"/>
              </a:rPr>
              <a:t>: </a:t>
            </a:r>
            <a:r>
              <a:rPr lang="en-US" sz="1300" i="1" dirty="0">
                <a:solidFill>
                  <a:srgbClr val="000000"/>
                </a:solidFill>
                <a:effectLst/>
                <a:latin typeface="Arial Black" panose="020B0A04020102020204" pitchFamily="34" charset="0"/>
                <a:ea typeface="Times New Roman" panose="02020603050405020304" pitchFamily="18" charset="0"/>
              </a:rPr>
              <a:t>Be able to understand the basics of VDF communication and the role of communications in operations</a:t>
            </a:r>
            <a:r>
              <a:rPr lang="en-US" sz="1300" i="1" kern="1200" dirty="0">
                <a:solidFill>
                  <a:srgbClr val="000000"/>
                </a:solidFill>
                <a:effectLst/>
                <a:latin typeface="Arial Black" panose="020B0A04020102020204" pitchFamily="34" charset="0"/>
                <a:ea typeface="Times New Roman" panose="02020603050405020304" pitchFamily="18" charset="0"/>
              </a:rPr>
              <a:t> </a:t>
            </a:r>
          </a:p>
          <a:p>
            <a:pPr>
              <a:buNone/>
            </a:pPr>
            <a:endParaRPr lang="en-US" sz="1400" i="1" dirty="0">
              <a:latin typeface="Arial Black" panose="020B0A04020102020204" pitchFamily="34" charset="0"/>
              <a:cs typeface="Calibri" panose="020F0502020204030204" pitchFamily="34" charset="0"/>
            </a:endParaRPr>
          </a:p>
          <a:p>
            <a:r>
              <a:rPr lang="en-US" sz="1300" dirty="0">
                <a:latin typeface="Arial Black" panose="020B0A04020102020204" pitchFamily="34" charset="0"/>
                <a:cs typeface="Calibri" panose="020F0502020204030204" pitchFamily="34" charset="0"/>
              </a:rPr>
              <a:t>*SILENCE CELLPHONES</a:t>
            </a:r>
          </a:p>
          <a:p>
            <a:r>
              <a:rPr lang="en-US" sz="1300" dirty="0">
                <a:latin typeface="Arial Black" panose="020B0A04020102020204" pitchFamily="34" charset="0"/>
                <a:cs typeface="Calibri" panose="020F0502020204030204" pitchFamily="34" charset="0"/>
              </a:rPr>
              <a:t>*50/10 TIMEKEEPER</a:t>
            </a:r>
          </a:p>
          <a:p>
            <a:r>
              <a:rPr lang="en-US" sz="1300" dirty="0">
                <a:latin typeface="Arial Black" panose="020B0A04020102020204" pitchFamily="34" charset="0"/>
                <a:cs typeface="Calibri" panose="020F0502020204030204" pitchFamily="34" charset="0"/>
              </a:rPr>
              <a:t>*SIGN IN FOR CREDIT</a:t>
            </a:r>
          </a:p>
          <a:p>
            <a:r>
              <a:rPr lang="en-US" sz="1300" dirty="0">
                <a:latin typeface="Arial Black" panose="020B0A04020102020204" pitchFamily="34" charset="0"/>
                <a:cs typeface="Calibri" panose="020F0502020204030204" pitchFamily="34" charset="0"/>
              </a:rPr>
              <a:t>*TESTABLE</a:t>
            </a:r>
          </a:p>
          <a:p>
            <a:r>
              <a:rPr lang="en-US" sz="1300" dirty="0">
                <a:latin typeface="Arial Black" panose="020B0A04020102020204" pitchFamily="34" charset="0"/>
                <a:cs typeface="Calibri" panose="020F0502020204030204" pitchFamily="34" charset="0"/>
              </a:rPr>
              <a:t>*SAFETY BRIEF</a:t>
            </a:r>
          </a:p>
          <a:p>
            <a:pPr marL="0" indent="0">
              <a:buNone/>
            </a:pPr>
            <a:endParaRPr lang="en-US" sz="1300" dirty="0"/>
          </a:p>
        </p:txBody>
      </p:sp>
      <p:pic>
        <p:nvPicPr>
          <p:cNvPr id="6147" name="Picture 3" descr="320px-Seal_of_Virginia.svg.png"/>
          <p:cNvPicPr>
            <a:picLocks noChangeAspect="1"/>
          </p:cNvPicPr>
          <p:nvPr/>
        </p:nvPicPr>
        <p:blipFill>
          <a:blip r:embed="rId3" cstate="print"/>
          <a:stretch>
            <a:fillRect/>
          </a:stretch>
        </p:blipFill>
        <p:spPr bwMode="auto">
          <a:xfrm>
            <a:off x="6245066" y="306909"/>
            <a:ext cx="2286000" cy="2286000"/>
          </a:xfrm>
          <a:prstGeom prst="rect">
            <a:avLst/>
          </a:prstGeom>
          <a:noFill/>
        </p:spPr>
      </p:pic>
      <p:pic>
        <p:nvPicPr>
          <p:cNvPr id="8" name="Picture 7" descr="A picture containing food, drawing, soup&#10;&#10;Description automatically generated">
            <a:extLst>
              <a:ext uri="{FF2B5EF4-FFF2-40B4-BE49-F238E27FC236}">
                <a16:creationId xmlns:a16="http://schemas.microsoft.com/office/drawing/2014/main" id="{1866341E-53A2-4911-8466-EC68C6EC1B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534" y="2971800"/>
            <a:ext cx="2127064" cy="3050778"/>
          </a:xfrm>
          <a:prstGeom prst="rect">
            <a:avLst/>
          </a:prstGeom>
        </p:spPr>
      </p:pic>
    </p:spTree>
    <p:extLst>
      <p:ext uri="{BB962C8B-B14F-4D97-AF65-F5344CB8AC3E}">
        <p14:creationId xmlns:p14="http://schemas.microsoft.com/office/powerpoint/2010/main" val="1181086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9112E7-D213-419F-A314-89CA3BE62FAD}"/>
              </a:ext>
            </a:extLst>
          </p:cNvPr>
          <p:cNvSpPr>
            <a:spLocks noGrp="1"/>
          </p:cNvSpPr>
          <p:nvPr>
            <p:ph idx="1"/>
          </p:nvPr>
        </p:nvSpPr>
        <p:spPr>
          <a:xfrm>
            <a:off x="628650" y="2152650"/>
            <a:ext cx="7886700" cy="4327865"/>
          </a:xfrm>
        </p:spPr>
        <p:txBody>
          <a:bodyPr/>
          <a:lstStyle/>
          <a:p>
            <a:r>
              <a:rPr lang="en-US" b="1" dirty="0">
                <a:latin typeface="Arial Black" panose="020B0A04020102020204" pitchFamily="34" charset="0"/>
              </a:rPr>
              <a:t>Brevity and Clarity</a:t>
            </a:r>
          </a:p>
          <a:p>
            <a:pPr lvl="1"/>
            <a:r>
              <a:rPr lang="en-US" i="1" dirty="0">
                <a:solidFill>
                  <a:srgbClr val="FF0000"/>
                </a:solidFill>
                <a:latin typeface="Arial Black" panose="020B0A04020102020204" pitchFamily="34" charset="0"/>
              </a:rPr>
              <a:t>Communicate one complete subject at a time</a:t>
            </a:r>
            <a:r>
              <a:rPr lang="en-US" dirty="0">
                <a:solidFill>
                  <a:srgbClr val="FF0000"/>
                </a:solidFill>
                <a:latin typeface="Arial Black" panose="020B0A04020102020204" pitchFamily="34" charset="0"/>
              </a:rPr>
              <a:t>. </a:t>
            </a:r>
          </a:p>
          <a:p>
            <a:pPr lvl="1"/>
            <a:r>
              <a:rPr lang="en-US" dirty="0">
                <a:latin typeface="Arial Black" panose="020B0A04020102020204" pitchFamily="34" charset="0"/>
              </a:rPr>
              <a:t>Mixing different subjects into one message can cause misunderstandings and confusion. </a:t>
            </a:r>
          </a:p>
          <a:p>
            <a:pPr lvl="1"/>
            <a:r>
              <a:rPr lang="en-US" dirty="0">
                <a:latin typeface="Arial Black" panose="020B0A04020102020204" pitchFamily="34" charset="0"/>
              </a:rPr>
              <a:t>For example, if you are sending a list of additional food supplies needed, keep it separate from a message asking for more sandbags. Chances are that the two requests will have to be forwarded to different locations. If they are combined, one request will be lost. </a:t>
            </a:r>
            <a:r>
              <a:rPr lang="en-US" b="1" dirty="0">
                <a:latin typeface="Arial Black" panose="020B0A04020102020204" pitchFamily="34" charset="0"/>
              </a:rPr>
              <a:t> </a:t>
            </a:r>
            <a:endParaRPr lang="en-US" dirty="0">
              <a:latin typeface="Arial Black" panose="020B0A04020102020204" pitchFamily="34" charset="0"/>
            </a:endParaRPr>
          </a:p>
          <a:p>
            <a:endParaRPr lang="en-US" dirty="0"/>
          </a:p>
        </p:txBody>
      </p:sp>
      <p:pic>
        <p:nvPicPr>
          <p:cNvPr id="7" name="Picture 3" descr="320px-Seal_of_Virginia.svg.png">
            <a:extLst>
              <a:ext uri="{FF2B5EF4-FFF2-40B4-BE49-F238E27FC236}">
                <a16:creationId xmlns:a16="http://schemas.microsoft.com/office/drawing/2014/main" id="{664B43AE-2312-4962-8FC1-875997AD7F37}"/>
              </a:ext>
            </a:extLst>
          </p:cNvPr>
          <p:cNvPicPr>
            <a:picLocks noChangeAspect="1"/>
          </p:cNvPicPr>
          <p:nvPr/>
        </p:nvPicPr>
        <p:blipFill>
          <a:blip r:embed="rId2" cstate="print"/>
          <a:srcRect/>
          <a:stretch>
            <a:fillRect/>
          </a:stretch>
        </p:blipFill>
        <p:spPr bwMode="auto">
          <a:xfrm>
            <a:off x="152400" y="380999"/>
            <a:ext cx="1447800" cy="1447800"/>
          </a:xfrm>
          <a:prstGeom prst="rect">
            <a:avLst/>
          </a:prstGeom>
          <a:noFill/>
          <a:ln w="9525">
            <a:noFill/>
            <a:miter lim="800000"/>
            <a:headEnd/>
            <a:tailEnd/>
          </a:ln>
        </p:spPr>
      </p:pic>
      <p:sp>
        <p:nvSpPr>
          <p:cNvPr id="10" name="Title 1">
            <a:extLst>
              <a:ext uri="{FF2B5EF4-FFF2-40B4-BE49-F238E27FC236}">
                <a16:creationId xmlns:a16="http://schemas.microsoft.com/office/drawing/2014/main" id="{B1B53098-71D4-4BE0-87DF-69821675D1D8}"/>
              </a:ext>
            </a:extLst>
          </p:cNvPr>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eaLnBrk="1" fontAlgn="auto" hangingPunct="1">
              <a:spcAft>
                <a:spcPts val="0"/>
              </a:spcAft>
              <a:defRPr/>
            </a:pPr>
            <a:r>
              <a:rPr lang="en-US" sz="4800" dirty="0">
                <a:solidFill>
                  <a:srgbClr val="FF0000"/>
                </a:solidFill>
                <a:latin typeface="Arial Black" pitchFamily="34" charset="0"/>
              </a:rPr>
              <a:t> </a:t>
            </a:r>
            <a:r>
              <a:rPr lang="en-US" sz="4000" dirty="0">
                <a:solidFill>
                  <a:srgbClr val="FFC000"/>
                </a:solidFill>
                <a:effectLst>
                  <a:outerShdw blurRad="38100" dist="38100" dir="2700000" algn="tl">
                    <a:srgbClr val="000000">
                      <a:alpha val="43137"/>
                    </a:srgbClr>
                  </a:outerShdw>
                </a:effectLst>
                <a:latin typeface="Arial Black" pitchFamily="34" charset="0"/>
              </a:rPr>
              <a:t>Basic </a:t>
            </a:r>
            <a:br>
              <a:rPr lang="en-US" sz="4000" dirty="0">
                <a:solidFill>
                  <a:srgbClr val="FFC000"/>
                </a:solidFill>
                <a:effectLst>
                  <a:outerShdw blurRad="38100" dist="38100" dir="2700000" algn="tl">
                    <a:srgbClr val="000000">
                      <a:alpha val="43137"/>
                    </a:srgbClr>
                  </a:outerShdw>
                </a:effectLst>
                <a:latin typeface="Arial Black" pitchFamily="34" charset="0"/>
              </a:rPr>
            </a:br>
            <a:r>
              <a:rPr lang="en-US" sz="4000" dirty="0">
                <a:solidFill>
                  <a:srgbClr val="FFC000"/>
                </a:solidFill>
                <a:effectLst>
                  <a:outerShdw blurRad="38100" dist="38100" dir="2700000" algn="tl">
                    <a:srgbClr val="000000">
                      <a:alpha val="43137"/>
                    </a:srgbClr>
                  </a:outerShdw>
                </a:effectLst>
                <a:latin typeface="Arial Black" pitchFamily="34" charset="0"/>
              </a:rPr>
              <a:t>Communication Skills</a:t>
            </a:r>
          </a:p>
        </p:txBody>
      </p:sp>
      <p:pic>
        <p:nvPicPr>
          <p:cNvPr id="6" name="Picture 5" descr="A picture containing food, drawing, soup&#10;&#10;Description automatically generated">
            <a:extLst>
              <a:ext uri="{FF2B5EF4-FFF2-40B4-BE49-F238E27FC236}">
                <a16:creationId xmlns:a16="http://schemas.microsoft.com/office/drawing/2014/main" id="{EDEFF1B5-8B53-4D35-A742-E026A03BEE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800" y="456864"/>
            <a:ext cx="879476" cy="1296070"/>
          </a:xfrm>
          <a:prstGeom prst="rect">
            <a:avLst/>
          </a:prstGeom>
        </p:spPr>
      </p:pic>
    </p:spTree>
    <p:extLst>
      <p:ext uri="{BB962C8B-B14F-4D97-AF65-F5344CB8AC3E}">
        <p14:creationId xmlns:p14="http://schemas.microsoft.com/office/powerpoint/2010/main" val="3416317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2B9905-E335-42F3-BF84-DBA3A70E0F05}"/>
              </a:ext>
            </a:extLst>
          </p:cNvPr>
          <p:cNvSpPr>
            <a:spLocks noGrp="1"/>
          </p:cNvSpPr>
          <p:nvPr>
            <p:ph idx="1"/>
          </p:nvPr>
        </p:nvSpPr>
        <p:spPr>
          <a:xfrm>
            <a:off x="628650" y="1935204"/>
            <a:ext cx="7886700" cy="4194699"/>
          </a:xfrm>
        </p:spPr>
        <p:txBody>
          <a:bodyPr>
            <a:normAutofit fontScale="92500" lnSpcReduction="10000"/>
          </a:bodyPr>
          <a:lstStyle/>
          <a:p>
            <a:r>
              <a:rPr lang="en-US" b="1" dirty="0">
                <a:latin typeface="Arial Black" panose="020B0A04020102020204" pitchFamily="34" charset="0"/>
              </a:rPr>
              <a:t>Plain Language </a:t>
            </a:r>
            <a:endParaRPr lang="en-US" dirty="0">
              <a:latin typeface="Arial Black" panose="020B0A04020102020204" pitchFamily="34" charset="0"/>
            </a:endParaRPr>
          </a:p>
          <a:p>
            <a:r>
              <a:rPr lang="en-US" dirty="0">
                <a:latin typeface="Arial Black" panose="020B0A04020102020204" pitchFamily="34" charset="0"/>
              </a:rPr>
              <a:t>As radio operators, we use a great deal of jargon (technical slang) and specialized terminology in our daily conversations. Most of us understand each other when we do, and if we do not on occasion it usually makes little difference. In an emergency, however, the results can be much different. A misunderstood message could cost someone’s life. </a:t>
            </a:r>
          </a:p>
          <a:p>
            <a:r>
              <a:rPr lang="en-US" dirty="0">
                <a:latin typeface="Arial Black" panose="020B0A04020102020204" pitchFamily="34" charset="0"/>
              </a:rPr>
              <a:t>Not everyone involved in an emergency communication situation will understand our slang and technical jargon. Even terms used by radio operators vary from one region to another, and new radio operators will have no knowledge of most of our terminology. Radio operators assisting from another region might understand certain jargon very differently from local ones. </a:t>
            </a:r>
          </a:p>
        </p:txBody>
      </p:sp>
      <p:pic>
        <p:nvPicPr>
          <p:cNvPr id="5" name="Picture 4">
            <a:extLst>
              <a:ext uri="{FF2B5EF4-FFF2-40B4-BE49-F238E27FC236}">
                <a16:creationId xmlns:a16="http://schemas.microsoft.com/office/drawing/2014/main" id="{0D27B055-D6B8-4DA6-A1C8-2F6AA4A335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800" y="443482"/>
            <a:ext cx="914400" cy="1385317"/>
          </a:xfrm>
          <a:prstGeom prst="rect">
            <a:avLst/>
          </a:prstGeom>
        </p:spPr>
      </p:pic>
      <p:pic>
        <p:nvPicPr>
          <p:cNvPr id="7" name="Picture 3" descr="320px-Seal_of_Virginia.svg.png">
            <a:extLst>
              <a:ext uri="{FF2B5EF4-FFF2-40B4-BE49-F238E27FC236}">
                <a16:creationId xmlns:a16="http://schemas.microsoft.com/office/drawing/2014/main" id="{7DCCD3B6-70A2-4457-84D9-45384FEA0348}"/>
              </a:ext>
            </a:extLst>
          </p:cNvPr>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sp>
        <p:nvSpPr>
          <p:cNvPr id="10" name="Title 1">
            <a:extLst>
              <a:ext uri="{FF2B5EF4-FFF2-40B4-BE49-F238E27FC236}">
                <a16:creationId xmlns:a16="http://schemas.microsoft.com/office/drawing/2014/main" id="{D3B4DE3D-5362-4649-B70A-3FD0C87370B0}"/>
              </a:ext>
            </a:extLst>
          </p:cNvPr>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eaLnBrk="1" fontAlgn="auto" hangingPunct="1">
              <a:spcAft>
                <a:spcPts val="0"/>
              </a:spcAft>
              <a:defRPr/>
            </a:pPr>
            <a:r>
              <a:rPr lang="en-US" sz="4800" dirty="0">
                <a:solidFill>
                  <a:srgbClr val="FF0000"/>
                </a:solidFill>
                <a:latin typeface="Arial Black" pitchFamily="34" charset="0"/>
              </a:rPr>
              <a:t> </a:t>
            </a:r>
            <a:r>
              <a:rPr lang="en-US" sz="4000" dirty="0">
                <a:solidFill>
                  <a:srgbClr val="FFC000"/>
                </a:solidFill>
                <a:effectLst>
                  <a:outerShdw blurRad="38100" dist="38100" dir="2700000" algn="tl">
                    <a:srgbClr val="000000">
                      <a:alpha val="43137"/>
                    </a:srgbClr>
                  </a:outerShdw>
                </a:effectLst>
                <a:latin typeface="Arial Black" pitchFamily="34" charset="0"/>
              </a:rPr>
              <a:t>Basic </a:t>
            </a:r>
            <a:br>
              <a:rPr lang="en-US" sz="4000" dirty="0">
                <a:solidFill>
                  <a:srgbClr val="FFC000"/>
                </a:solidFill>
                <a:effectLst>
                  <a:outerShdw blurRad="38100" dist="38100" dir="2700000" algn="tl">
                    <a:srgbClr val="000000">
                      <a:alpha val="43137"/>
                    </a:srgbClr>
                  </a:outerShdw>
                </a:effectLst>
                <a:latin typeface="Arial Black" pitchFamily="34" charset="0"/>
              </a:rPr>
            </a:br>
            <a:r>
              <a:rPr lang="en-US" sz="4000" dirty="0">
                <a:solidFill>
                  <a:srgbClr val="FFC000"/>
                </a:solidFill>
                <a:effectLst>
                  <a:outerShdw blurRad="38100" dist="38100" dir="2700000" algn="tl">
                    <a:srgbClr val="000000">
                      <a:alpha val="43137"/>
                    </a:srgbClr>
                  </a:outerShdw>
                </a:effectLst>
                <a:latin typeface="Arial Black" pitchFamily="34" charset="0"/>
              </a:rPr>
              <a:t>Communication Skills</a:t>
            </a:r>
          </a:p>
        </p:txBody>
      </p:sp>
    </p:spTree>
    <p:extLst>
      <p:ext uri="{BB962C8B-B14F-4D97-AF65-F5344CB8AC3E}">
        <p14:creationId xmlns:p14="http://schemas.microsoft.com/office/powerpoint/2010/main" val="4140346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B74F9F-35CD-4662-9B32-9FAAA1E819C9}"/>
              </a:ext>
            </a:extLst>
          </p:cNvPr>
          <p:cNvSpPr>
            <a:spLocks noGrp="1"/>
          </p:cNvSpPr>
          <p:nvPr>
            <p:ph idx="1"/>
          </p:nvPr>
        </p:nvSpPr>
        <p:spPr>
          <a:xfrm>
            <a:off x="628650" y="2090167"/>
            <a:ext cx="7886700" cy="4194699"/>
          </a:xfrm>
        </p:spPr>
        <p:txBody>
          <a:bodyPr>
            <a:normAutofit fontScale="92500" lnSpcReduction="20000"/>
          </a:bodyPr>
          <a:lstStyle/>
          <a:p>
            <a:r>
              <a:rPr lang="en-US" b="1" dirty="0">
                <a:latin typeface="Arial Black" panose="020B0A04020102020204" pitchFamily="34" charset="0"/>
              </a:rPr>
              <a:t>Plain Language</a:t>
            </a:r>
            <a:endParaRPr lang="en-US" dirty="0">
              <a:latin typeface="Arial Black" panose="020B0A04020102020204" pitchFamily="34" charset="0"/>
            </a:endParaRPr>
          </a:p>
          <a:p>
            <a:r>
              <a:rPr lang="en-US" dirty="0">
                <a:latin typeface="Arial Black" panose="020B0A04020102020204" pitchFamily="34" charset="0"/>
              </a:rPr>
              <a:t>For these reasons, all messages and communications during an emergency should be in plain language. “Q” signals, 10 codes, and similar jargon should be avoided. The one exception to this is the list of standard “prowords” (often called “</a:t>
            </a:r>
            <a:r>
              <a:rPr lang="en-US" dirty="0" err="1">
                <a:latin typeface="Arial Black" panose="020B0A04020102020204" pitchFamily="34" charset="0"/>
              </a:rPr>
              <a:t>prosigns</a:t>
            </a:r>
            <a:r>
              <a:rPr lang="en-US" dirty="0">
                <a:latin typeface="Arial Black" panose="020B0A04020102020204" pitchFamily="34" charset="0"/>
              </a:rPr>
              <a:t>”) used in amateur traffic nets, such as “clear,” “say again all after,” and so on. </a:t>
            </a:r>
          </a:p>
          <a:p>
            <a:r>
              <a:rPr lang="en-US" dirty="0">
                <a:latin typeface="Arial Black" panose="020B0A04020102020204" pitchFamily="34" charset="0"/>
              </a:rPr>
              <a:t>Avoid words or phrases that carry strong emotions. Most emergency situations are emotionally charged already, and you do not need to add to the problem. For instance, instead of saying, “horrific damage and people torn to bits,” you might say “significant physical damage and serious personal injuries.” </a:t>
            </a:r>
          </a:p>
          <a:p>
            <a:r>
              <a:rPr lang="en-US" dirty="0">
                <a:latin typeface="Arial Black" panose="020B0A04020102020204" pitchFamily="34" charset="0"/>
              </a:rPr>
              <a:t>And please watch the speed at which you speak. It should be at a normal rate. Many times, emergency operators get too excited and talk very fast, making it hard for receiving stations to understand them. </a:t>
            </a:r>
          </a:p>
        </p:txBody>
      </p:sp>
      <p:pic>
        <p:nvPicPr>
          <p:cNvPr id="7" name="Picture 3" descr="320px-Seal_of_Virginia.svg.png">
            <a:extLst>
              <a:ext uri="{FF2B5EF4-FFF2-40B4-BE49-F238E27FC236}">
                <a16:creationId xmlns:a16="http://schemas.microsoft.com/office/drawing/2014/main" id="{E31BF94F-AA9A-48F4-9998-867D21C487D0}"/>
              </a:ext>
            </a:extLst>
          </p:cNvPr>
          <p:cNvPicPr>
            <a:picLocks noChangeAspect="1"/>
          </p:cNvPicPr>
          <p:nvPr/>
        </p:nvPicPr>
        <p:blipFill>
          <a:blip r:embed="rId2" cstate="print"/>
          <a:srcRect/>
          <a:stretch>
            <a:fillRect/>
          </a:stretch>
        </p:blipFill>
        <p:spPr bwMode="auto">
          <a:xfrm>
            <a:off x="152400" y="380999"/>
            <a:ext cx="1447800" cy="1447800"/>
          </a:xfrm>
          <a:prstGeom prst="rect">
            <a:avLst/>
          </a:prstGeom>
          <a:noFill/>
          <a:ln w="9525">
            <a:noFill/>
            <a:miter lim="800000"/>
            <a:headEnd/>
            <a:tailEnd/>
          </a:ln>
        </p:spPr>
      </p:pic>
      <p:sp>
        <p:nvSpPr>
          <p:cNvPr id="10" name="Title 1">
            <a:extLst>
              <a:ext uri="{FF2B5EF4-FFF2-40B4-BE49-F238E27FC236}">
                <a16:creationId xmlns:a16="http://schemas.microsoft.com/office/drawing/2014/main" id="{8BC3F839-6F35-4AAE-92C9-AA86090E9FEC}"/>
              </a:ext>
            </a:extLst>
          </p:cNvPr>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eaLnBrk="1" fontAlgn="auto" hangingPunct="1">
              <a:spcAft>
                <a:spcPts val="0"/>
              </a:spcAft>
              <a:defRPr/>
            </a:pPr>
            <a:r>
              <a:rPr lang="en-US" sz="4800" dirty="0">
                <a:solidFill>
                  <a:srgbClr val="FF0000"/>
                </a:solidFill>
                <a:latin typeface="Arial Black" pitchFamily="34" charset="0"/>
              </a:rPr>
              <a:t> </a:t>
            </a:r>
            <a:r>
              <a:rPr lang="en-US" sz="4000" dirty="0">
                <a:solidFill>
                  <a:srgbClr val="FFC000"/>
                </a:solidFill>
                <a:effectLst>
                  <a:outerShdw blurRad="38100" dist="38100" dir="2700000" algn="tl">
                    <a:srgbClr val="000000">
                      <a:alpha val="43137"/>
                    </a:srgbClr>
                  </a:outerShdw>
                </a:effectLst>
                <a:latin typeface="Arial Black" pitchFamily="34" charset="0"/>
              </a:rPr>
              <a:t>Basic </a:t>
            </a:r>
            <a:br>
              <a:rPr lang="en-US" sz="4000" dirty="0">
                <a:solidFill>
                  <a:srgbClr val="FFC000"/>
                </a:solidFill>
                <a:effectLst>
                  <a:outerShdw blurRad="38100" dist="38100" dir="2700000" algn="tl">
                    <a:srgbClr val="000000">
                      <a:alpha val="43137"/>
                    </a:srgbClr>
                  </a:outerShdw>
                </a:effectLst>
                <a:latin typeface="Arial Black" pitchFamily="34" charset="0"/>
              </a:rPr>
            </a:br>
            <a:r>
              <a:rPr lang="en-US" sz="4000" dirty="0">
                <a:solidFill>
                  <a:srgbClr val="FFC000"/>
                </a:solidFill>
                <a:effectLst>
                  <a:outerShdw blurRad="38100" dist="38100" dir="2700000" algn="tl">
                    <a:srgbClr val="000000">
                      <a:alpha val="43137"/>
                    </a:srgbClr>
                  </a:outerShdw>
                </a:effectLst>
                <a:latin typeface="Arial Black" pitchFamily="34" charset="0"/>
              </a:rPr>
              <a:t>Communication Skills</a:t>
            </a:r>
          </a:p>
        </p:txBody>
      </p:sp>
      <p:pic>
        <p:nvPicPr>
          <p:cNvPr id="6" name="Picture 5" descr="A picture containing food, drawing, soup&#10;&#10;Description automatically generated">
            <a:extLst>
              <a:ext uri="{FF2B5EF4-FFF2-40B4-BE49-F238E27FC236}">
                <a16:creationId xmlns:a16="http://schemas.microsoft.com/office/drawing/2014/main" id="{D3FCB12E-905D-4B0D-97D8-03CD358F2F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532729"/>
            <a:ext cx="879476" cy="1296070"/>
          </a:xfrm>
          <a:prstGeom prst="rect">
            <a:avLst/>
          </a:prstGeom>
        </p:spPr>
      </p:pic>
    </p:spTree>
    <p:extLst>
      <p:ext uri="{BB962C8B-B14F-4D97-AF65-F5344CB8AC3E}">
        <p14:creationId xmlns:p14="http://schemas.microsoft.com/office/powerpoint/2010/main" val="3640710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eaLnBrk="1" fontAlgn="auto" hangingPunct="1">
              <a:spcAft>
                <a:spcPts val="0"/>
              </a:spcAft>
              <a:defRPr/>
            </a:pPr>
            <a:r>
              <a:rPr lang="en-US" sz="4800" dirty="0">
                <a:solidFill>
                  <a:srgbClr val="FF0000"/>
                </a:solidFill>
                <a:latin typeface="Arial Black" pitchFamily="34" charset="0"/>
              </a:rPr>
              <a:t> </a:t>
            </a:r>
            <a:endParaRPr lang="en-US" sz="4400" dirty="0">
              <a:solidFill>
                <a:srgbClr val="FFC000"/>
              </a:solidFill>
              <a:effectLst>
                <a:outerShdw blurRad="38100" dist="38100" dir="2700000" algn="tl">
                  <a:srgbClr val="000000">
                    <a:alpha val="43137"/>
                  </a:srgbClr>
                </a:outerShdw>
              </a:effectLst>
              <a:latin typeface="Arial Black" pitchFamily="34" charset="0"/>
            </a:endParaRP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sp>
        <p:nvSpPr>
          <p:cNvPr id="6" name="TextBox 5">
            <a:extLst>
              <a:ext uri="{FF2B5EF4-FFF2-40B4-BE49-F238E27FC236}">
                <a16:creationId xmlns:a16="http://schemas.microsoft.com/office/drawing/2014/main" id="{99F44EB4-C4EB-42AD-9372-5DE4C979AE7F}"/>
              </a:ext>
            </a:extLst>
          </p:cNvPr>
          <p:cNvSpPr txBox="1"/>
          <p:nvPr/>
        </p:nvSpPr>
        <p:spPr>
          <a:xfrm>
            <a:off x="1752600" y="3013501"/>
            <a:ext cx="5867400" cy="1569660"/>
          </a:xfrm>
          <a:prstGeom prst="rect">
            <a:avLst/>
          </a:prstGeom>
          <a:noFill/>
        </p:spPr>
        <p:txBody>
          <a:bodyPr wrap="square" rtlCol="0">
            <a:spAutoFit/>
          </a:bodyPr>
          <a:lstStyle/>
          <a:p>
            <a:pPr algn="ctr"/>
            <a:r>
              <a:rPr lang="en-US" sz="4800" b="1" dirty="0">
                <a:latin typeface="Arial Black" panose="020B0A04020102020204" pitchFamily="34" charset="0"/>
              </a:rPr>
              <a:t>Phonetics &amp; Prowords</a:t>
            </a:r>
          </a:p>
        </p:txBody>
      </p:sp>
      <p:pic>
        <p:nvPicPr>
          <p:cNvPr id="7" name="Picture 6" descr="A picture containing food, drawing, soup&#10;&#10;Description automatically generated">
            <a:extLst>
              <a:ext uri="{FF2B5EF4-FFF2-40B4-BE49-F238E27FC236}">
                <a16:creationId xmlns:a16="http://schemas.microsoft.com/office/drawing/2014/main" id="{50CF04BA-8B44-4E3A-A673-D36815C68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456864"/>
            <a:ext cx="879476" cy="1296070"/>
          </a:xfrm>
          <a:prstGeom prst="rect">
            <a:avLst/>
          </a:prstGeom>
        </p:spPr>
      </p:pic>
    </p:spTree>
    <p:extLst>
      <p:ext uri="{BB962C8B-B14F-4D97-AF65-F5344CB8AC3E}">
        <p14:creationId xmlns:p14="http://schemas.microsoft.com/office/powerpoint/2010/main" val="2573726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FF4BE4-549B-4A23-A073-A950829C32BE}"/>
              </a:ext>
            </a:extLst>
          </p:cNvPr>
          <p:cNvSpPr>
            <a:spLocks noGrp="1"/>
          </p:cNvSpPr>
          <p:nvPr>
            <p:ph idx="1"/>
          </p:nvPr>
        </p:nvSpPr>
        <p:spPr>
          <a:xfrm>
            <a:off x="628650" y="2183281"/>
            <a:ext cx="7886700" cy="4130498"/>
          </a:xfrm>
        </p:spPr>
        <p:txBody>
          <a:bodyPr>
            <a:normAutofit/>
          </a:bodyPr>
          <a:lstStyle/>
          <a:p>
            <a:r>
              <a:rPr lang="en-US" b="1" dirty="0">
                <a:latin typeface="Arial Black" panose="020B0A04020102020204" pitchFamily="34" charset="0"/>
              </a:rPr>
              <a:t>Phonetics</a:t>
            </a:r>
            <a:endParaRPr lang="en-US" dirty="0">
              <a:latin typeface="Arial Black" panose="020B0A04020102020204" pitchFamily="34" charset="0"/>
            </a:endParaRPr>
          </a:p>
          <a:p>
            <a:pPr lvl="1"/>
            <a:r>
              <a:rPr lang="en-US" dirty="0">
                <a:latin typeface="Arial Black" panose="020B0A04020102020204" pitchFamily="34" charset="0"/>
              </a:rPr>
              <a:t>Several different phonetic alphabets are in common use, but most radio operators and public safety agencies use the </a:t>
            </a:r>
            <a:r>
              <a:rPr lang="en-US" dirty="0">
                <a:solidFill>
                  <a:srgbClr val="00B050"/>
                </a:solidFill>
                <a:latin typeface="Arial Black" panose="020B0A04020102020204" pitchFamily="34" charset="0"/>
              </a:rPr>
              <a:t>ITU Phonetic Alphabet</a:t>
            </a:r>
            <a:r>
              <a:rPr lang="en-US" dirty="0">
                <a:latin typeface="Arial Black" panose="020B0A04020102020204" pitchFamily="34" charset="0"/>
              </a:rPr>
              <a:t>, shown below, and others use military alphabets.</a:t>
            </a:r>
          </a:p>
          <a:p>
            <a:pPr lvl="1"/>
            <a:r>
              <a:rPr lang="en-US" dirty="0">
                <a:latin typeface="Arial Black" panose="020B0A04020102020204" pitchFamily="34" charset="0"/>
              </a:rPr>
              <a:t>Many radio operators like to make up their own phonetics, especially as a memory aid for call signs, and often with humorous results. </a:t>
            </a:r>
            <a:r>
              <a:rPr lang="en-US" i="1" dirty="0">
                <a:solidFill>
                  <a:srgbClr val="FF0000"/>
                </a:solidFill>
                <a:latin typeface="Arial Black" panose="020B0A04020102020204" pitchFamily="34" charset="0"/>
              </a:rPr>
              <a:t>This practice has no place in emergency communications</a:t>
            </a:r>
            <a:r>
              <a:rPr lang="en-US" dirty="0">
                <a:solidFill>
                  <a:srgbClr val="FF0000"/>
                </a:solidFill>
                <a:latin typeface="Arial Black" panose="020B0A04020102020204" pitchFamily="34" charset="0"/>
              </a:rPr>
              <a:t>. </a:t>
            </a:r>
          </a:p>
          <a:p>
            <a:pPr lvl="1"/>
            <a:r>
              <a:rPr lang="en-US" dirty="0">
                <a:latin typeface="Arial Black" panose="020B0A04020102020204" pitchFamily="34" charset="0"/>
              </a:rPr>
              <a:t>In poor conditions, unusual phonetic words might also be misunderstood. We need to be sure that what we say is always interpreted exactly as intended — this is why most professional communicators use standardized phonetics. </a:t>
            </a:r>
          </a:p>
        </p:txBody>
      </p:sp>
      <p:pic>
        <p:nvPicPr>
          <p:cNvPr id="7" name="Picture 3" descr="320px-Seal_of_Virginia.svg.png">
            <a:extLst>
              <a:ext uri="{FF2B5EF4-FFF2-40B4-BE49-F238E27FC236}">
                <a16:creationId xmlns:a16="http://schemas.microsoft.com/office/drawing/2014/main" id="{857F24C7-75ED-45A9-BD76-574584AE653E}"/>
              </a:ext>
            </a:extLst>
          </p:cNvPr>
          <p:cNvPicPr>
            <a:picLocks noChangeAspect="1"/>
          </p:cNvPicPr>
          <p:nvPr/>
        </p:nvPicPr>
        <p:blipFill>
          <a:blip r:embed="rId2" cstate="print"/>
          <a:srcRect/>
          <a:stretch>
            <a:fillRect/>
          </a:stretch>
        </p:blipFill>
        <p:spPr bwMode="auto">
          <a:xfrm>
            <a:off x="152400" y="380999"/>
            <a:ext cx="1447800" cy="1447800"/>
          </a:xfrm>
          <a:prstGeom prst="rect">
            <a:avLst/>
          </a:prstGeom>
          <a:noFill/>
          <a:ln w="9525">
            <a:noFill/>
            <a:miter lim="800000"/>
            <a:headEnd/>
            <a:tailEnd/>
          </a:ln>
        </p:spPr>
      </p:pic>
      <p:sp>
        <p:nvSpPr>
          <p:cNvPr id="10" name="Title 1">
            <a:extLst>
              <a:ext uri="{FF2B5EF4-FFF2-40B4-BE49-F238E27FC236}">
                <a16:creationId xmlns:a16="http://schemas.microsoft.com/office/drawing/2014/main" id="{184E0792-C4E8-4204-BF7E-73E3F306484F}"/>
              </a:ext>
            </a:extLst>
          </p:cNvPr>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eaLnBrk="1" fontAlgn="auto" hangingPunct="1">
              <a:spcAft>
                <a:spcPts val="0"/>
              </a:spcAft>
              <a:defRPr/>
            </a:pPr>
            <a:r>
              <a:rPr lang="en-US" sz="4800" dirty="0">
                <a:solidFill>
                  <a:srgbClr val="FF0000"/>
                </a:solidFill>
                <a:latin typeface="Arial Black" pitchFamily="34" charset="0"/>
              </a:rPr>
              <a:t> </a:t>
            </a:r>
            <a:r>
              <a:rPr lang="en-US" sz="4000" dirty="0">
                <a:solidFill>
                  <a:srgbClr val="FFC000"/>
                </a:solidFill>
                <a:effectLst>
                  <a:outerShdw blurRad="38100" dist="38100" dir="2700000" algn="tl">
                    <a:srgbClr val="000000">
                      <a:alpha val="43137"/>
                    </a:srgbClr>
                  </a:outerShdw>
                </a:effectLst>
                <a:latin typeface="Arial Black" pitchFamily="34" charset="0"/>
              </a:rPr>
              <a:t>Phonetics &amp; Prowords</a:t>
            </a:r>
          </a:p>
        </p:txBody>
      </p:sp>
      <p:pic>
        <p:nvPicPr>
          <p:cNvPr id="6" name="Picture 5" descr="A picture containing food, drawing, soup&#10;&#10;Description automatically generated">
            <a:extLst>
              <a:ext uri="{FF2B5EF4-FFF2-40B4-BE49-F238E27FC236}">
                <a16:creationId xmlns:a16="http://schemas.microsoft.com/office/drawing/2014/main" id="{6062A853-87C7-45AE-8B80-A71B75CFAB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5612" y="456864"/>
            <a:ext cx="879476" cy="1296070"/>
          </a:xfrm>
          <a:prstGeom prst="rect">
            <a:avLst/>
          </a:prstGeom>
        </p:spPr>
      </p:pic>
    </p:spTree>
    <p:extLst>
      <p:ext uri="{BB962C8B-B14F-4D97-AF65-F5344CB8AC3E}">
        <p14:creationId xmlns:p14="http://schemas.microsoft.com/office/powerpoint/2010/main" val="3834664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E93048-A053-4A0A-81D4-6762EE87E552}"/>
              </a:ext>
            </a:extLst>
          </p:cNvPr>
          <p:cNvPicPr>
            <a:picLocks noChangeAspect="1"/>
          </p:cNvPicPr>
          <p:nvPr/>
        </p:nvPicPr>
        <p:blipFill>
          <a:blip r:embed="rId2"/>
          <a:stretch>
            <a:fillRect/>
          </a:stretch>
        </p:blipFill>
        <p:spPr>
          <a:xfrm>
            <a:off x="2651650" y="1707356"/>
            <a:ext cx="4000500" cy="4243388"/>
          </a:xfrm>
          <a:prstGeom prst="rect">
            <a:avLst/>
          </a:prstGeom>
        </p:spPr>
      </p:pic>
      <p:pic>
        <p:nvPicPr>
          <p:cNvPr id="8" name="Picture 3" descr="320px-Seal_of_Virginia.svg.png">
            <a:extLst>
              <a:ext uri="{FF2B5EF4-FFF2-40B4-BE49-F238E27FC236}">
                <a16:creationId xmlns:a16="http://schemas.microsoft.com/office/drawing/2014/main" id="{EF8BE8C3-5CAB-4114-ADD7-8C746707FCEE}"/>
              </a:ext>
            </a:extLst>
          </p:cNvPr>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sp>
        <p:nvSpPr>
          <p:cNvPr id="11" name="Title 1">
            <a:extLst>
              <a:ext uri="{FF2B5EF4-FFF2-40B4-BE49-F238E27FC236}">
                <a16:creationId xmlns:a16="http://schemas.microsoft.com/office/drawing/2014/main" id="{547D350E-90BC-47D5-A15F-4862056ABD6A}"/>
              </a:ext>
            </a:extLst>
          </p:cNvPr>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eaLnBrk="1" fontAlgn="auto" hangingPunct="1">
              <a:spcAft>
                <a:spcPts val="0"/>
              </a:spcAft>
              <a:defRPr/>
            </a:pPr>
            <a:r>
              <a:rPr lang="en-US" sz="4800" dirty="0">
                <a:solidFill>
                  <a:srgbClr val="FF0000"/>
                </a:solidFill>
                <a:latin typeface="Arial Black" pitchFamily="34" charset="0"/>
              </a:rPr>
              <a:t> </a:t>
            </a:r>
            <a:r>
              <a:rPr lang="en-US" sz="4000" dirty="0">
                <a:solidFill>
                  <a:srgbClr val="FFC000"/>
                </a:solidFill>
                <a:effectLst>
                  <a:outerShdw blurRad="38100" dist="38100" dir="2700000" algn="tl">
                    <a:srgbClr val="000000">
                      <a:alpha val="43137"/>
                    </a:srgbClr>
                  </a:outerShdw>
                </a:effectLst>
                <a:latin typeface="Arial Black" pitchFamily="34" charset="0"/>
              </a:rPr>
              <a:t>Phonetics &amp; Prowords</a:t>
            </a:r>
          </a:p>
        </p:txBody>
      </p:sp>
      <p:pic>
        <p:nvPicPr>
          <p:cNvPr id="7" name="Picture 6" descr="A picture containing food, drawing, soup&#10;&#10;Description automatically generated">
            <a:extLst>
              <a:ext uri="{FF2B5EF4-FFF2-40B4-BE49-F238E27FC236}">
                <a16:creationId xmlns:a16="http://schemas.microsoft.com/office/drawing/2014/main" id="{BDBE288F-B928-4354-891B-9646242AC5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456864"/>
            <a:ext cx="879476" cy="1296070"/>
          </a:xfrm>
          <a:prstGeom prst="rect">
            <a:avLst/>
          </a:prstGeom>
        </p:spPr>
      </p:pic>
    </p:spTree>
    <p:extLst>
      <p:ext uri="{BB962C8B-B14F-4D97-AF65-F5344CB8AC3E}">
        <p14:creationId xmlns:p14="http://schemas.microsoft.com/office/powerpoint/2010/main" val="1968597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4FC835-AFB4-4986-8416-DEC65D4E6326}"/>
              </a:ext>
            </a:extLst>
          </p:cNvPr>
          <p:cNvSpPr>
            <a:spLocks noGrp="1"/>
          </p:cNvSpPr>
          <p:nvPr>
            <p:ph idx="1"/>
          </p:nvPr>
        </p:nvSpPr>
        <p:spPr>
          <a:xfrm>
            <a:off x="628650" y="1981200"/>
            <a:ext cx="7886700" cy="4171950"/>
          </a:xfrm>
        </p:spPr>
        <p:txBody>
          <a:bodyPr>
            <a:normAutofit/>
          </a:bodyPr>
          <a:lstStyle/>
          <a:p>
            <a:r>
              <a:rPr lang="en-US" b="1" dirty="0">
                <a:latin typeface="Arial Black" panose="020B0A04020102020204" pitchFamily="34" charset="0"/>
              </a:rPr>
              <a:t>Prowords </a:t>
            </a:r>
            <a:endParaRPr lang="en-US" dirty="0">
              <a:latin typeface="Arial Black" panose="020B0A04020102020204" pitchFamily="34" charset="0"/>
            </a:endParaRPr>
          </a:p>
          <a:p>
            <a:pPr lvl="1"/>
            <a:r>
              <a:rPr lang="en-US" dirty="0">
                <a:latin typeface="Arial Black" panose="020B0A04020102020204" pitchFamily="34" charset="0"/>
              </a:rPr>
              <a:t>Prowords, called “</a:t>
            </a:r>
            <a:r>
              <a:rPr lang="en-US" dirty="0" err="1">
                <a:latin typeface="Arial Black" panose="020B0A04020102020204" pitchFamily="34" charset="0"/>
              </a:rPr>
              <a:t>prosigns</a:t>
            </a:r>
            <a:r>
              <a:rPr lang="en-US" dirty="0">
                <a:latin typeface="Arial Black" panose="020B0A04020102020204" pitchFamily="34" charset="0"/>
              </a:rPr>
              <a:t>” when sent in Morse code or digital modes, are procedural terms with specific meanings (“pro” is short for “procedural”). </a:t>
            </a:r>
          </a:p>
          <a:p>
            <a:pPr lvl="1"/>
            <a:r>
              <a:rPr lang="en-US" dirty="0">
                <a:latin typeface="Arial Black" panose="020B0A04020102020204" pitchFamily="34" charset="0"/>
              </a:rPr>
              <a:t>They are used to </a:t>
            </a:r>
            <a:r>
              <a:rPr lang="en-US" u="sng" dirty="0">
                <a:solidFill>
                  <a:srgbClr val="FF0000"/>
                </a:solidFill>
                <a:latin typeface="Arial Black" panose="020B0A04020102020204" pitchFamily="34" charset="0"/>
              </a:rPr>
              <a:t>save time </a:t>
            </a:r>
            <a:r>
              <a:rPr lang="en-US" dirty="0">
                <a:latin typeface="Arial Black" panose="020B0A04020102020204" pitchFamily="34" charset="0"/>
              </a:rPr>
              <a:t>and </a:t>
            </a:r>
            <a:r>
              <a:rPr lang="en-US" u="sng" dirty="0">
                <a:solidFill>
                  <a:srgbClr val="FF0000"/>
                </a:solidFill>
                <a:latin typeface="Arial Black" panose="020B0A04020102020204" pitchFamily="34" charset="0"/>
              </a:rPr>
              <a:t>ensure that everyone understands precisely what is being said</a:t>
            </a:r>
            <a:r>
              <a:rPr lang="en-US" dirty="0">
                <a:latin typeface="Arial Black" panose="020B0A04020102020204" pitchFamily="34" charset="0"/>
              </a:rPr>
              <a:t>. </a:t>
            </a:r>
          </a:p>
          <a:p>
            <a:pPr lvl="1"/>
            <a:r>
              <a:rPr lang="en-US" dirty="0">
                <a:latin typeface="Arial Black" panose="020B0A04020102020204" pitchFamily="34" charset="0"/>
              </a:rPr>
              <a:t>Some prowords are used in general communication, others while sending and receiving formal messages.</a:t>
            </a:r>
          </a:p>
          <a:p>
            <a:pPr lvl="1"/>
            <a:r>
              <a:rPr lang="en-US" dirty="0">
                <a:latin typeface="Arial Black" panose="020B0A04020102020204" pitchFamily="34" charset="0"/>
              </a:rPr>
              <a:t>The usage and meaning of some prowords in other services, such as police, fire, or military, may differ from Amateur Radio usage. are some prowords and </a:t>
            </a:r>
            <a:r>
              <a:rPr lang="en-US" dirty="0" err="1">
                <a:latin typeface="Arial Black" panose="020B0A04020102020204" pitchFamily="34" charset="0"/>
              </a:rPr>
              <a:t>prosigns</a:t>
            </a:r>
            <a:r>
              <a:rPr lang="en-US" dirty="0">
                <a:latin typeface="Arial Black" panose="020B0A04020102020204" pitchFamily="34" charset="0"/>
              </a:rPr>
              <a:t> in </a:t>
            </a:r>
            <a:r>
              <a:rPr lang="fr-FR" dirty="0" err="1">
                <a:latin typeface="Arial Black" panose="020B0A04020102020204" pitchFamily="34" charset="0"/>
              </a:rPr>
              <a:t>common</a:t>
            </a:r>
            <a:r>
              <a:rPr lang="fr-FR" dirty="0">
                <a:latin typeface="Arial Black" panose="020B0A04020102020204" pitchFamily="34" charset="0"/>
              </a:rPr>
              <a:t> usage in Amateur Radio communications: </a:t>
            </a:r>
            <a:r>
              <a:rPr lang="fr-FR" dirty="0"/>
              <a:t>	</a:t>
            </a:r>
          </a:p>
          <a:p>
            <a:endParaRPr lang="en-US" dirty="0"/>
          </a:p>
        </p:txBody>
      </p:sp>
      <p:pic>
        <p:nvPicPr>
          <p:cNvPr id="7" name="Picture 3" descr="320px-Seal_of_Virginia.svg.png">
            <a:extLst>
              <a:ext uri="{FF2B5EF4-FFF2-40B4-BE49-F238E27FC236}">
                <a16:creationId xmlns:a16="http://schemas.microsoft.com/office/drawing/2014/main" id="{9F25B3C4-D8E2-42C4-9FCD-505B4A254140}"/>
              </a:ext>
            </a:extLst>
          </p:cNvPr>
          <p:cNvPicPr>
            <a:picLocks noChangeAspect="1"/>
          </p:cNvPicPr>
          <p:nvPr/>
        </p:nvPicPr>
        <p:blipFill>
          <a:blip r:embed="rId2" cstate="print"/>
          <a:srcRect/>
          <a:stretch>
            <a:fillRect/>
          </a:stretch>
        </p:blipFill>
        <p:spPr bwMode="auto">
          <a:xfrm>
            <a:off x="152400" y="380999"/>
            <a:ext cx="1447800" cy="1447800"/>
          </a:xfrm>
          <a:prstGeom prst="rect">
            <a:avLst/>
          </a:prstGeom>
          <a:noFill/>
          <a:ln w="9525">
            <a:noFill/>
            <a:miter lim="800000"/>
            <a:headEnd/>
            <a:tailEnd/>
          </a:ln>
        </p:spPr>
      </p:pic>
      <p:sp>
        <p:nvSpPr>
          <p:cNvPr id="10" name="Title 1">
            <a:extLst>
              <a:ext uri="{FF2B5EF4-FFF2-40B4-BE49-F238E27FC236}">
                <a16:creationId xmlns:a16="http://schemas.microsoft.com/office/drawing/2014/main" id="{5C4D0C12-A8BE-48D8-8495-B522AE797452}"/>
              </a:ext>
            </a:extLst>
          </p:cNvPr>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eaLnBrk="1" fontAlgn="auto" hangingPunct="1">
              <a:spcAft>
                <a:spcPts val="0"/>
              </a:spcAft>
              <a:defRPr/>
            </a:pPr>
            <a:r>
              <a:rPr lang="en-US" sz="4800" dirty="0">
                <a:solidFill>
                  <a:srgbClr val="FF0000"/>
                </a:solidFill>
                <a:latin typeface="Arial Black" pitchFamily="34" charset="0"/>
              </a:rPr>
              <a:t> </a:t>
            </a:r>
            <a:r>
              <a:rPr lang="en-US" sz="4000" dirty="0">
                <a:solidFill>
                  <a:srgbClr val="FFC000"/>
                </a:solidFill>
                <a:effectLst>
                  <a:outerShdw blurRad="38100" dist="38100" dir="2700000" algn="tl">
                    <a:srgbClr val="000000">
                      <a:alpha val="43137"/>
                    </a:srgbClr>
                  </a:outerShdw>
                </a:effectLst>
                <a:latin typeface="Arial Black" pitchFamily="34" charset="0"/>
              </a:rPr>
              <a:t>Phonetics &amp; Prowords</a:t>
            </a:r>
          </a:p>
        </p:txBody>
      </p:sp>
      <p:pic>
        <p:nvPicPr>
          <p:cNvPr id="6" name="Picture 5" descr="A picture containing food, drawing, soup&#10;&#10;Description automatically generated">
            <a:extLst>
              <a:ext uri="{FF2B5EF4-FFF2-40B4-BE49-F238E27FC236}">
                <a16:creationId xmlns:a16="http://schemas.microsoft.com/office/drawing/2014/main" id="{6DB03894-DD9D-44D3-9B0B-FF35EAFF3D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5612" y="456864"/>
            <a:ext cx="879476" cy="1296070"/>
          </a:xfrm>
          <a:prstGeom prst="rect">
            <a:avLst/>
          </a:prstGeom>
        </p:spPr>
      </p:pic>
    </p:spTree>
    <p:extLst>
      <p:ext uri="{BB962C8B-B14F-4D97-AF65-F5344CB8AC3E}">
        <p14:creationId xmlns:p14="http://schemas.microsoft.com/office/powerpoint/2010/main" val="1513253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2102D3-D244-469A-8B8E-E4745A3B8EB4}"/>
              </a:ext>
            </a:extLst>
          </p:cNvPr>
          <p:cNvSpPr>
            <a:spLocks noGrp="1"/>
          </p:cNvSpPr>
          <p:nvPr>
            <p:ph idx="1"/>
          </p:nvPr>
        </p:nvSpPr>
        <p:spPr>
          <a:xfrm>
            <a:off x="628650" y="2012607"/>
            <a:ext cx="7886700" cy="3263504"/>
          </a:xfrm>
        </p:spPr>
        <p:txBody>
          <a:bodyPr/>
          <a:lstStyle/>
          <a:p>
            <a:pPr marL="0" indent="0">
              <a:buNone/>
            </a:pPr>
            <a:endParaRPr lang="en-US" dirty="0"/>
          </a:p>
          <a:p>
            <a:endParaRPr lang="en-US" dirty="0"/>
          </a:p>
        </p:txBody>
      </p:sp>
      <p:pic>
        <p:nvPicPr>
          <p:cNvPr id="4" name="Picture 3">
            <a:extLst>
              <a:ext uri="{FF2B5EF4-FFF2-40B4-BE49-F238E27FC236}">
                <a16:creationId xmlns:a16="http://schemas.microsoft.com/office/drawing/2014/main" id="{4AF90A53-DD90-45E3-9A5D-02652871E6B6}"/>
              </a:ext>
            </a:extLst>
          </p:cNvPr>
          <p:cNvPicPr>
            <a:picLocks noChangeAspect="1"/>
          </p:cNvPicPr>
          <p:nvPr/>
        </p:nvPicPr>
        <p:blipFill>
          <a:blip r:embed="rId2"/>
          <a:stretch>
            <a:fillRect/>
          </a:stretch>
        </p:blipFill>
        <p:spPr>
          <a:xfrm>
            <a:off x="1644589" y="2529102"/>
            <a:ext cx="5719439" cy="2230514"/>
          </a:xfrm>
          <a:prstGeom prst="rect">
            <a:avLst/>
          </a:prstGeom>
        </p:spPr>
      </p:pic>
      <p:pic>
        <p:nvPicPr>
          <p:cNvPr id="6" name="Picture 5">
            <a:extLst>
              <a:ext uri="{FF2B5EF4-FFF2-40B4-BE49-F238E27FC236}">
                <a16:creationId xmlns:a16="http://schemas.microsoft.com/office/drawing/2014/main" id="{9C9EBB65-0ADB-4894-9692-98F1EEEE33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443482"/>
            <a:ext cx="914400" cy="1385317"/>
          </a:xfrm>
          <a:prstGeom prst="rect">
            <a:avLst/>
          </a:prstGeom>
        </p:spPr>
      </p:pic>
      <p:pic>
        <p:nvPicPr>
          <p:cNvPr id="8" name="Picture 3" descr="320px-Seal_of_Virginia.svg.png">
            <a:extLst>
              <a:ext uri="{FF2B5EF4-FFF2-40B4-BE49-F238E27FC236}">
                <a16:creationId xmlns:a16="http://schemas.microsoft.com/office/drawing/2014/main" id="{E72F1520-FAAE-4251-ACCB-4B349EF1415F}"/>
              </a:ext>
            </a:extLst>
          </p:cNvPr>
          <p:cNvPicPr>
            <a:picLocks noChangeAspect="1"/>
          </p:cNvPicPr>
          <p:nvPr/>
        </p:nvPicPr>
        <p:blipFill>
          <a:blip r:embed="rId4" cstate="print"/>
          <a:srcRect/>
          <a:stretch>
            <a:fillRect/>
          </a:stretch>
        </p:blipFill>
        <p:spPr bwMode="auto">
          <a:xfrm>
            <a:off x="152400" y="380999"/>
            <a:ext cx="1447800" cy="1447800"/>
          </a:xfrm>
          <a:prstGeom prst="rect">
            <a:avLst/>
          </a:prstGeom>
          <a:noFill/>
          <a:ln w="9525">
            <a:noFill/>
            <a:miter lim="800000"/>
            <a:headEnd/>
            <a:tailEnd/>
          </a:ln>
        </p:spPr>
      </p:pic>
      <p:sp>
        <p:nvSpPr>
          <p:cNvPr id="11" name="Title 1">
            <a:extLst>
              <a:ext uri="{FF2B5EF4-FFF2-40B4-BE49-F238E27FC236}">
                <a16:creationId xmlns:a16="http://schemas.microsoft.com/office/drawing/2014/main" id="{E4F60983-2A09-40B9-99BB-D16B79AAA131}"/>
              </a:ext>
            </a:extLst>
          </p:cNvPr>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ctr" eaLnBrk="1" fontAlgn="auto" hangingPunct="1">
              <a:spcAft>
                <a:spcPts val="0"/>
              </a:spcAft>
              <a:defRPr/>
            </a:pPr>
            <a:r>
              <a:rPr lang="en-US" sz="4000" dirty="0">
                <a:solidFill>
                  <a:srgbClr val="FFC000"/>
                </a:solidFill>
                <a:effectLst>
                  <a:outerShdw blurRad="38100" dist="38100" dir="2700000" algn="tl">
                    <a:srgbClr val="000000">
                      <a:alpha val="43137"/>
                    </a:srgbClr>
                  </a:outerShdw>
                </a:effectLst>
                <a:latin typeface="Arial Black" pitchFamily="34" charset="0"/>
              </a:rPr>
              <a:t>  Phonetics &amp; Prowords</a:t>
            </a:r>
          </a:p>
        </p:txBody>
      </p:sp>
    </p:spTree>
    <p:extLst>
      <p:ext uri="{BB962C8B-B14F-4D97-AF65-F5344CB8AC3E}">
        <p14:creationId xmlns:p14="http://schemas.microsoft.com/office/powerpoint/2010/main" val="882269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F55881-93AA-4E04-A221-EDDECED47421}"/>
              </a:ext>
            </a:extLst>
          </p:cNvPr>
          <p:cNvSpPr>
            <a:spLocks noGrp="1"/>
          </p:cNvSpPr>
          <p:nvPr>
            <p:ph idx="1"/>
          </p:nvPr>
        </p:nvSpPr>
        <p:spPr/>
        <p:txBody>
          <a:bodyPr/>
          <a:lstStyle/>
          <a:p>
            <a:r>
              <a:rPr lang="en-US" b="1" dirty="0">
                <a:latin typeface="Arial Black" panose="020B0A04020102020204" pitchFamily="34" charset="0"/>
              </a:rPr>
              <a:t>ARMY STUDY GUIDE</a:t>
            </a:r>
          </a:p>
          <a:p>
            <a:r>
              <a:rPr lang="en-US" b="1" dirty="0">
                <a:solidFill>
                  <a:srgbClr val="FF0000"/>
                </a:solidFill>
                <a:latin typeface="Arial Black" panose="020B0A04020102020204" pitchFamily="34" charset="0"/>
              </a:rPr>
              <a:t>PROWORDS</a:t>
            </a:r>
          </a:p>
          <a:p>
            <a:pPr lvl="1"/>
            <a:r>
              <a:rPr lang="en-US" dirty="0">
                <a:latin typeface="Arial Black" panose="020B0A04020102020204" pitchFamily="34" charset="0"/>
              </a:rPr>
              <a:t>To keep voice transmission as short and clear as possible, radio operators use procedure words (PROWORDs) to take the place of long sentences.</a:t>
            </a:r>
          </a:p>
          <a:p>
            <a:pPr lvl="1"/>
            <a:r>
              <a:rPr lang="en-US" dirty="0">
                <a:latin typeface="Arial Black" panose="020B0A04020102020204" pitchFamily="34" charset="0"/>
              </a:rPr>
              <a:t>The PROWORDs and their meanings are listed on the following pages.</a:t>
            </a:r>
          </a:p>
          <a:p>
            <a:pPr marL="0" indent="0">
              <a:buNone/>
            </a:pPr>
            <a:endParaRPr lang="en-US" dirty="0"/>
          </a:p>
          <a:p>
            <a:endParaRPr lang="en-US" dirty="0"/>
          </a:p>
        </p:txBody>
      </p:sp>
      <p:pic>
        <p:nvPicPr>
          <p:cNvPr id="7" name="Picture 3" descr="320px-Seal_of_Virginia.svg.png">
            <a:extLst>
              <a:ext uri="{FF2B5EF4-FFF2-40B4-BE49-F238E27FC236}">
                <a16:creationId xmlns:a16="http://schemas.microsoft.com/office/drawing/2014/main" id="{859E2BC7-FEFC-406E-B4D6-7FA57BD601C7}"/>
              </a:ext>
            </a:extLst>
          </p:cNvPr>
          <p:cNvPicPr>
            <a:picLocks noChangeAspect="1"/>
          </p:cNvPicPr>
          <p:nvPr/>
        </p:nvPicPr>
        <p:blipFill>
          <a:blip r:embed="rId2" cstate="print"/>
          <a:srcRect/>
          <a:stretch>
            <a:fillRect/>
          </a:stretch>
        </p:blipFill>
        <p:spPr bwMode="auto">
          <a:xfrm>
            <a:off x="152400" y="380999"/>
            <a:ext cx="1447800" cy="1447800"/>
          </a:xfrm>
          <a:prstGeom prst="rect">
            <a:avLst/>
          </a:prstGeom>
          <a:noFill/>
          <a:ln w="9525">
            <a:noFill/>
            <a:miter lim="800000"/>
            <a:headEnd/>
            <a:tailEnd/>
          </a:ln>
        </p:spPr>
      </p:pic>
      <p:sp>
        <p:nvSpPr>
          <p:cNvPr id="10" name="Title 1">
            <a:extLst>
              <a:ext uri="{FF2B5EF4-FFF2-40B4-BE49-F238E27FC236}">
                <a16:creationId xmlns:a16="http://schemas.microsoft.com/office/drawing/2014/main" id="{CDFB59F6-5521-4EA0-B5EE-B5A782107C46}"/>
              </a:ext>
            </a:extLst>
          </p:cNvPr>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eaLnBrk="1" fontAlgn="auto" hangingPunct="1">
              <a:spcAft>
                <a:spcPts val="0"/>
              </a:spcAft>
              <a:defRPr/>
            </a:pPr>
            <a:r>
              <a:rPr lang="en-US" sz="4800" dirty="0">
                <a:solidFill>
                  <a:srgbClr val="FF0000"/>
                </a:solidFill>
                <a:latin typeface="Arial Black" pitchFamily="34" charset="0"/>
              </a:rPr>
              <a:t> </a:t>
            </a:r>
            <a:r>
              <a:rPr lang="en-US" sz="4000" dirty="0">
                <a:solidFill>
                  <a:srgbClr val="FFC000"/>
                </a:solidFill>
                <a:effectLst>
                  <a:outerShdw blurRad="38100" dist="38100" dir="2700000" algn="tl">
                    <a:srgbClr val="000000">
                      <a:alpha val="43137"/>
                    </a:srgbClr>
                  </a:outerShdw>
                </a:effectLst>
                <a:latin typeface="Arial Black" pitchFamily="34" charset="0"/>
              </a:rPr>
              <a:t>Phonetics &amp; Prowords</a:t>
            </a:r>
          </a:p>
        </p:txBody>
      </p:sp>
      <p:pic>
        <p:nvPicPr>
          <p:cNvPr id="6" name="Picture 5" descr="A picture containing food, drawing, soup&#10;&#10;Description automatically generated">
            <a:extLst>
              <a:ext uri="{FF2B5EF4-FFF2-40B4-BE49-F238E27FC236}">
                <a16:creationId xmlns:a16="http://schemas.microsoft.com/office/drawing/2014/main" id="{3F161A85-C51A-4A6A-98FA-71F0B85096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1039" y="456864"/>
            <a:ext cx="879476" cy="1296070"/>
          </a:xfrm>
          <a:prstGeom prst="rect">
            <a:avLst/>
          </a:prstGeom>
        </p:spPr>
      </p:pic>
    </p:spTree>
    <p:extLst>
      <p:ext uri="{BB962C8B-B14F-4D97-AF65-F5344CB8AC3E}">
        <p14:creationId xmlns:p14="http://schemas.microsoft.com/office/powerpoint/2010/main" val="1138538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87DDCFF-0D86-42B2-916E-5C81B9866C0B}"/>
              </a:ext>
            </a:extLst>
          </p:cNvPr>
          <p:cNvPicPr>
            <a:picLocks noGrp="1" noChangeAspect="1"/>
          </p:cNvPicPr>
          <p:nvPr>
            <p:ph idx="1"/>
          </p:nvPr>
        </p:nvPicPr>
        <p:blipFill>
          <a:blip r:embed="rId2"/>
          <a:stretch>
            <a:fillRect/>
          </a:stretch>
        </p:blipFill>
        <p:spPr>
          <a:xfrm>
            <a:off x="2362247" y="1706852"/>
            <a:ext cx="4419505" cy="4439840"/>
          </a:xfrm>
          <a:prstGeom prst="rect">
            <a:avLst/>
          </a:prstGeom>
        </p:spPr>
      </p:pic>
      <p:pic>
        <p:nvPicPr>
          <p:cNvPr id="7" name="Picture 3" descr="320px-Seal_of_Virginia.svg.png">
            <a:extLst>
              <a:ext uri="{FF2B5EF4-FFF2-40B4-BE49-F238E27FC236}">
                <a16:creationId xmlns:a16="http://schemas.microsoft.com/office/drawing/2014/main" id="{2A6CDF95-B928-4833-B93E-55EA8F7E6088}"/>
              </a:ext>
            </a:extLst>
          </p:cNvPr>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sp>
        <p:nvSpPr>
          <p:cNvPr id="10" name="Title 1">
            <a:extLst>
              <a:ext uri="{FF2B5EF4-FFF2-40B4-BE49-F238E27FC236}">
                <a16:creationId xmlns:a16="http://schemas.microsoft.com/office/drawing/2014/main" id="{0895741F-BAF6-4367-AA16-335E49B4751B}"/>
              </a:ext>
            </a:extLst>
          </p:cNvPr>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eaLnBrk="1" fontAlgn="auto" hangingPunct="1">
              <a:spcAft>
                <a:spcPts val="0"/>
              </a:spcAft>
              <a:defRPr/>
            </a:pPr>
            <a:r>
              <a:rPr lang="en-US" sz="4800" dirty="0">
                <a:solidFill>
                  <a:srgbClr val="FF0000"/>
                </a:solidFill>
                <a:latin typeface="Arial Black" pitchFamily="34" charset="0"/>
              </a:rPr>
              <a:t> </a:t>
            </a:r>
            <a:r>
              <a:rPr lang="en-US" sz="4000" dirty="0">
                <a:solidFill>
                  <a:srgbClr val="FFC000"/>
                </a:solidFill>
                <a:effectLst>
                  <a:outerShdw blurRad="38100" dist="38100" dir="2700000" algn="tl">
                    <a:srgbClr val="000000">
                      <a:alpha val="43137"/>
                    </a:srgbClr>
                  </a:outerShdw>
                </a:effectLst>
                <a:latin typeface="Arial Black" pitchFamily="34" charset="0"/>
              </a:rPr>
              <a:t>Phonetics &amp; Prowords</a:t>
            </a:r>
          </a:p>
        </p:txBody>
      </p:sp>
      <p:pic>
        <p:nvPicPr>
          <p:cNvPr id="6" name="Picture 5" descr="A picture containing food, drawing, soup&#10;&#10;Description automatically generated">
            <a:extLst>
              <a:ext uri="{FF2B5EF4-FFF2-40B4-BE49-F238E27FC236}">
                <a16:creationId xmlns:a16="http://schemas.microsoft.com/office/drawing/2014/main" id="{4855CFF1-84AD-421D-BCD4-382733FE13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456864"/>
            <a:ext cx="879476" cy="1296070"/>
          </a:xfrm>
          <a:prstGeom prst="rect">
            <a:avLst/>
          </a:prstGeom>
        </p:spPr>
      </p:pic>
    </p:spTree>
    <p:extLst>
      <p:ext uri="{BB962C8B-B14F-4D97-AF65-F5344CB8AC3E}">
        <p14:creationId xmlns:p14="http://schemas.microsoft.com/office/powerpoint/2010/main" val="2693519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1" name="Rectangle 71">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490721" y="478232"/>
            <a:ext cx="527559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73321" y="1053711"/>
            <a:ext cx="4229246" cy="142444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fontAlgn="auto" hangingPunct="1">
              <a:spcAft>
                <a:spcPts val="0"/>
              </a:spcAft>
              <a:defRPr/>
            </a:pPr>
            <a:r>
              <a:rPr lang="en-US" dirty="0">
                <a:solidFill>
                  <a:srgbClr val="FFFFFF"/>
                </a:solidFill>
                <a:latin typeface="Arial Black" pitchFamily="34" charset="0"/>
              </a:rPr>
              <a:t>Course Objectives</a:t>
            </a:r>
          </a:p>
        </p:txBody>
      </p:sp>
      <p:cxnSp>
        <p:nvCxnSpPr>
          <p:cNvPr id="6152" name="Straight Connector 73">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72573" y="2639023"/>
            <a:ext cx="342183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6147" name="Picture 3" descr="320px-Seal_of_Virginia.svg.png"/>
          <p:cNvPicPr>
            <a:picLocks noChangeAspect="1"/>
          </p:cNvPicPr>
          <p:nvPr/>
        </p:nvPicPr>
        <p:blipFill>
          <a:blip r:embed="rId3" cstate="print"/>
          <a:stretch>
            <a:fillRect/>
          </a:stretch>
        </p:blipFill>
        <p:spPr bwMode="auto">
          <a:xfrm>
            <a:off x="452747" y="392410"/>
            <a:ext cx="2747048" cy="2747048"/>
          </a:xfrm>
          <a:prstGeom prst="rect">
            <a:avLst/>
          </a:prstGeom>
          <a:noFill/>
        </p:spPr>
      </p:pic>
      <p:sp>
        <p:nvSpPr>
          <p:cNvPr id="3" name="Content Placeholder 2">
            <a:extLst>
              <a:ext uri="{FF2B5EF4-FFF2-40B4-BE49-F238E27FC236}">
                <a16:creationId xmlns:a16="http://schemas.microsoft.com/office/drawing/2014/main" id="{F186731A-BD79-46D1-B613-F2F2538C9D0E}"/>
              </a:ext>
            </a:extLst>
          </p:cNvPr>
          <p:cNvSpPr>
            <a:spLocks noGrp="1"/>
          </p:cNvSpPr>
          <p:nvPr>
            <p:ph idx="1"/>
          </p:nvPr>
        </p:nvSpPr>
        <p:spPr>
          <a:xfrm>
            <a:off x="3973321" y="2799889"/>
            <a:ext cx="4310390" cy="2987543"/>
          </a:xfrm>
        </p:spPr>
        <p:txBody>
          <a:bodyPr anchor="t">
            <a:normAutofit fontScale="70000" lnSpcReduction="20000"/>
          </a:bodyPr>
          <a:lstStyle/>
          <a:p>
            <a:pPr>
              <a:buFont typeface="Arial" charset="0"/>
              <a:buNone/>
            </a:pPr>
            <a:r>
              <a:rPr lang="en-US" sz="1600" dirty="0">
                <a:solidFill>
                  <a:srgbClr val="FFFFFF"/>
                </a:solidFill>
                <a:latin typeface="Arial Black" panose="020B0A04020102020204" pitchFamily="34" charset="0"/>
                <a:cs typeface="Calibri" panose="020F0502020204030204" pitchFamily="34" charset="0"/>
              </a:rPr>
              <a:t>At the completion of this period of instruction, you should be familiar with the following:</a:t>
            </a:r>
          </a:p>
          <a:p>
            <a:pPr>
              <a:buFont typeface="Arial" charset="0"/>
              <a:buNone/>
            </a:pPr>
            <a:endParaRPr lang="en-US" sz="1600" dirty="0">
              <a:solidFill>
                <a:schemeClr val="bg1"/>
              </a:solidFill>
              <a:latin typeface="Arial Black" panose="020B0A04020102020204" pitchFamily="34" charset="0"/>
              <a:cs typeface="Calibri" panose="020F0502020204030204" pitchFamily="34" charset="0"/>
            </a:endParaRPr>
          </a:p>
          <a:p>
            <a:pPr marL="800100" indent="-514350">
              <a:buFont typeface="Wingdings" panose="05000000000000000000" pitchFamily="2" charset="2"/>
              <a:buChar char="Ø"/>
            </a:pPr>
            <a:r>
              <a:rPr lang="en-US" sz="1800" dirty="0">
                <a:solidFill>
                  <a:schemeClr val="bg1"/>
                </a:solidFill>
                <a:latin typeface="Arial Black" panose="020B0A04020102020204" pitchFamily="34" charset="0"/>
                <a:ea typeface="Arial" panose="020B0604020202020204" pitchFamily="34" charset="0"/>
              </a:rPr>
              <a:t>Explain basic communication mission and operational procedures, radio-telephone practices, and message documentation procedures</a:t>
            </a:r>
          </a:p>
          <a:p>
            <a:pPr marL="800100" indent="-514350">
              <a:buFont typeface="Wingdings" panose="05000000000000000000" pitchFamily="2" charset="2"/>
              <a:buChar char="Ø"/>
            </a:pPr>
            <a:r>
              <a:rPr lang="en-US" sz="1800" dirty="0">
                <a:solidFill>
                  <a:schemeClr val="bg1"/>
                </a:solidFill>
                <a:effectLst/>
                <a:latin typeface="Arial Black" panose="020B0A04020102020204" pitchFamily="34" charset="0"/>
                <a:ea typeface="Arial" panose="020B0604020202020204" pitchFamily="34" charset="0"/>
              </a:rPr>
              <a:t>Recognize how to operate Statewide Agencies Radio System (STARS) Radio and Organic VDF Handheld Radio(s) </a:t>
            </a:r>
          </a:p>
          <a:p>
            <a:pPr marL="800100" indent="-514350">
              <a:buFont typeface="Wingdings" panose="05000000000000000000" pitchFamily="2" charset="2"/>
              <a:buChar char="Ø"/>
            </a:pPr>
            <a:r>
              <a:rPr lang="en-US" sz="1800" dirty="0">
                <a:solidFill>
                  <a:schemeClr val="bg1"/>
                </a:solidFill>
                <a:effectLst/>
                <a:latin typeface="Arial Black" panose="020B0A04020102020204" pitchFamily="34" charset="0"/>
                <a:ea typeface="Arial" panose="020B0604020202020204" pitchFamily="34" charset="0"/>
              </a:rPr>
              <a:t>Recite the Phonetic Alphabet and other pertinent terminology</a:t>
            </a:r>
          </a:p>
          <a:p>
            <a:pPr marL="800100" indent="-514350">
              <a:buFont typeface="Wingdings" panose="05000000000000000000" pitchFamily="2" charset="2"/>
              <a:buChar char="Ø"/>
            </a:pPr>
            <a:r>
              <a:rPr lang="en-US" sz="1800" dirty="0">
                <a:solidFill>
                  <a:schemeClr val="bg1"/>
                </a:solidFill>
                <a:effectLst/>
                <a:latin typeface="Arial Black" panose="020B0A04020102020204" pitchFamily="34" charset="0"/>
                <a:ea typeface="Courier New" panose="02070309020205020404" pitchFamily="49" charset="0"/>
              </a:rPr>
              <a:t>Understand safety precautions associated with communication duties</a:t>
            </a:r>
            <a:endParaRPr lang="en-US" sz="1600" dirty="0">
              <a:solidFill>
                <a:schemeClr val="bg1"/>
              </a:solidFill>
              <a:latin typeface="Arial Black" panose="020B0A04020102020204" pitchFamily="34" charset="0"/>
            </a:endParaRPr>
          </a:p>
        </p:txBody>
      </p:sp>
      <p:pic>
        <p:nvPicPr>
          <p:cNvPr id="8" name="Picture 7" descr="A picture containing food, drawing, soup&#10;&#10;Description automatically generated">
            <a:extLst>
              <a:ext uri="{FF2B5EF4-FFF2-40B4-BE49-F238E27FC236}">
                <a16:creationId xmlns:a16="http://schemas.microsoft.com/office/drawing/2014/main" id="{FF334845-DA97-4F1D-9BE7-556D0D1E48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739" y="3339501"/>
            <a:ext cx="2127064" cy="3050778"/>
          </a:xfrm>
          <a:prstGeom prst="rect">
            <a:avLst/>
          </a:prstGeom>
        </p:spPr>
      </p:pic>
    </p:spTree>
    <p:extLst>
      <p:ext uri="{BB962C8B-B14F-4D97-AF65-F5344CB8AC3E}">
        <p14:creationId xmlns:p14="http://schemas.microsoft.com/office/powerpoint/2010/main" val="23295471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76525B-D283-468C-83A2-DADEB154568A}"/>
              </a:ext>
            </a:extLst>
          </p:cNvPr>
          <p:cNvSpPr>
            <a:spLocks noGrp="1"/>
          </p:cNvSpPr>
          <p:nvPr>
            <p:ph idx="1"/>
          </p:nvPr>
        </p:nvSpPr>
        <p:spPr>
          <a:xfrm>
            <a:off x="628650" y="1471613"/>
            <a:ext cx="7886700" cy="4321969"/>
          </a:xfrm>
        </p:spPr>
        <p:txBody>
          <a:bodyPr/>
          <a:lstStyle/>
          <a:p>
            <a:endParaRPr lang="en-US" dirty="0"/>
          </a:p>
          <a:p>
            <a:endParaRPr lang="en-US" dirty="0"/>
          </a:p>
          <a:p>
            <a:endParaRPr lang="en-US" dirty="0"/>
          </a:p>
        </p:txBody>
      </p:sp>
      <p:pic>
        <p:nvPicPr>
          <p:cNvPr id="4" name="Picture 3">
            <a:extLst>
              <a:ext uri="{FF2B5EF4-FFF2-40B4-BE49-F238E27FC236}">
                <a16:creationId xmlns:a16="http://schemas.microsoft.com/office/drawing/2014/main" id="{EB464C54-6433-436F-A0D6-1A4D3CC83088}"/>
              </a:ext>
            </a:extLst>
          </p:cNvPr>
          <p:cNvPicPr>
            <a:picLocks noChangeAspect="1"/>
          </p:cNvPicPr>
          <p:nvPr/>
        </p:nvPicPr>
        <p:blipFill>
          <a:blip r:embed="rId2"/>
          <a:stretch>
            <a:fillRect/>
          </a:stretch>
        </p:blipFill>
        <p:spPr>
          <a:xfrm>
            <a:off x="2258257" y="1696743"/>
            <a:ext cx="4627485" cy="4529137"/>
          </a:xfrm>
          <a:prstGeom prst="rect">
            <a:avLst/>
          </a:prstGeom>
        </p:spPr>
      </p:pic>
      <p:pic>
        <p:nvPicPr>
          <p:cNvPr id="8" name="Picture 3" descr="320px-Seal_of_Virginia.svg.png">
            <a:extLst>
              <a:ext uri="{FF2B5EF4-FFF2-40B4-BE49-F238E27FC236}">
                <a16:creationId xmlns:a16="http://schemas.microsoft.com/office/drawing/2014/main" id="{6EDD562B-E909-4A99-B02A-2E15848716C7}"/>
              </a:ext>
            </a:extLst>
          </p:cNvPr>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sp>
        <p:nvSpPr>
          <p:cNvPr id="11" name="Title 1">
            <a:extLst>
              <a:ext uri="{FF2B5EF4-FFF2-40B4-BE49-F238E27FC236}">
                <a16:creationId xmlns:a16="http://schemas.microsoft.com/office/drawing/2014/main" id="{AE89E52D-92A6-40C6-92CB-52F4090C7A1D}"/>
              </a:ext>
            </a:extLst>
          </p:cNvPr>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eaLnBrk="1" fontAlgn="auto" hangingPunct="1">
              <a:spcAft>
                <a:spcPts val="0"/>
              </a:spcAft>
              <a:defRPr/>
            </a:pPr>
            <a:r>
              <a:rPr lang="en-US" sz="4800" dirty="0">
                <a:solidFill>
                  <a:srgbClr val="FF0000"/>
                </a:solidFill>
                <a:latin typeface="Arial Black" pitchFamily="34" charset="0"/>
              </a:rPr>
              <a:t> </a:t>
            </a:r>
            <a:r>
              <a:rPr lang="en-US" sz="4000" dirty="0">
                <a:solidFill>
                  <a:srgbClr val="FFC000"/>
                </a:solidFill>
                <a:effectLst>
                  <a:outerShdw blurRad="38100" dist="38100" dir="2700000" algn="tl">
                    <a:srgbClr val="000000">
                      <a:alpha val="43137"/>
                    </a:srgbClr>
                  </a:outerShdw>
                </a:effectLst>
                <a:latin typeface="Arial Black" pitchFamily="34" charset="0"/>
              </a:rPr>
              <a:t>Phonetics &amp; Prowords</a:t>
            </a:r>
          </a:p>
        </p:txBody>
      </p:sp>
      <p:pic>
        <p:nvPicPr>
          <p:cNvPr id="7" name="Picture 6" descr="A picture containing food, drawing, soup&#10;&#10;Description automatically generated">
            <a:extLst>
              <a:ext uri="{FF2B5EF4-FFF2-40B4-BE49-F238E27FC236}">
                <a16:creationId xmlns:a16="http://schemas.microsoft.com/office/drawing/2014/main" id="{809D20F5-89D5-4EB0-BB18-AB3B15F765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5142" y="456864"/>
            <a:ext cx="879476" cy="1296070"/>
          </a:xfrm>
          <a:prstGeom prst="rect">
            <a:avLst/>
          </a:prstGeom>
        </p:spPr>
      </p:pic>
    </p:spTree>
    <p:extLst>
      <p:ext uri="{BB962C8B-B14F-4D97-AF65-F5344CB8AC3E}">
        <p14:creationId xmlns:p14="http://schemas.microsoft.com/office/powerpoint/2010/main" val="2296685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7E8D5C3-9425-480A-8D2D-7DBC16AA68EF}"/>
              </a:ext>
            </a:extLst>
          </p:cNvPr>
          <p:cNvPicPr>
            <a:picLocks noGrp="1" noChangeAspect="1"/>
          </p:cNvPicPr>
          <p:nvPr>
            <p:ph idx="1"/>
          </p:nvPr>
        </p:nvPicPr>
        <p:blipFill>
          <a:blip r:embed="rId2"/>
          <a:stretch>
            <a:fillRect/>
          </a:stretch>
        </p:blipFill>
        <p:spPr>
          <a:xfrm>
            <a:off x="2281561" y="1818628"/>
            <a:ext cx="4580878" cy="4334522"/>
          </a:xfrm>
          <a:prstGeom prst="rect">
            <a:avLst/>
          </a:prstGeom>
        </p:spPr>
      </p:pic>
      <p:pic>
        <p:nvPicPr>
          <p:cNvPr id="7" name="Picture 3" descr="320px-Seal_of_Virginia.svg.png">
            <a:extLst>
              <a:ext uri="{FF2B5EF4-FFF2-40B4-BE49-F238E27FC236}">
                <a16:creationId xmlns:a16="http://schemas.microsoft.com/office/drawing/2014/main" id="{F616D8BB-FFE4-49CD-B433-0641B41C6CBE}"/>
              </a:ext>
            </a:extLst>
          </p:cNvPr>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sp>
        <p:nvSpPr>
          <p:cNvPr id="10" name="Title 1">
            <a:extLst>
              <a:ext uri="{FF2B5EF4-FFF2-40B4-BE49-F238E27FC236}">
                <a16:creationId xmlns:a16="http://schemas.microsoft.com/office/drawing/2014/main" id="{0AD8019F-DCEC-4189-8974-B2438ABB723E}"/>
              </a:ext>
            </a:extLst>
          </p:cNvPr>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eaLnBrk="1" fontAlgn="auto" hangingPunct="1">
              <a:spcAft>
                <a:spcPts val="0"/>
              </a:spcAft>
              <a:defRPr/>
            </a:pPr>
            <a:r>
              <a:rPr lang="en-US" sz="4800" dirty="0">
                <a:solidFill>
                  <a:srgbClr val="FF0000"/>
                </a:solidFill>
                <a:latin typeface="Arial Black" pitchFamily="34" charset="0"/>
              </a:rPr>
              <a:t> </a:t>
            </a:r>
            <a:r>
              <a:rPr lang="en-US" sz="4000" dirty="0">
                <a:solidFill>
                  <a:srgbClr val="FFC000"/>
                </a:solidFill>
                <a:effectLst>
                  <a:outerShdw blurRad="38100" dist="38100" dir="2700000" algn="tl">
                    <a:srgbClr val="000000">
                      <a:alpha val="43137"/>
                    </a:srgbClr>
                  </a:outerShdw>
                </a:effectLst>
                <a:latin typeface="Arial Black" pitchFamily="34" charset="0"/>
              </a:rPr>
              <a:t>Phonetics &amp; Prowords</a:t>
            </a:r>
          </a:p>
        </p:txBody>
      </p:sp>
      <p:pic>
        <p:nvPicPr>
          <p:cNvPr id="6" name="Picture 5" descr="A picture containing food, drawing, soup&#10;&#10;Description automatically generated">
            <a:extLst>
              <a:ext uri="{FF2B5EF4-FFF2-40B4-BE49-F238E27FC236}">
                <a16:creationId xmlns:a16="http://schemas.microsoft.com/office/drawing/2014/main" id="{08402444-2C13-4776-875E-1E47580C08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456864"/>
            <a:ext cx="879476" cy="1296070"/>
          </a:xfrm>
          <a:prstGeom prst="rect">
            <a:avLst/>
          </a:prstGeom>
        </p:spPr>
      </p:pic>
    </p:spTree>
    <p:extLst>
      <p:ext uri="{BB962C8B-B14F-4D97-AF65-F5344CB8AC3E}">
        <p14:creationId xmlns:p14="http://schemas.microsoft.com/office/powerpoint/2010/main" val="1133533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1EF212-32E4-407D-A8AB-3F52CE5DF12D}"/>
              </a:ext>
            </a:extLst>
          </p:cNvPr>
          <p:cNvSpPr>
            <a:spLocks noGrp="1"/>
          </p:cNvSpPr>
          <p:nvPr>
            <p:ph idx="1"/>
          </p:nvPr>
        </p:nvSpPr>
        <p:spPr>
          <a:xfrm>
            <a:off x="628650" y="1416543"/>
            <a:ext cx="7886700" cy="4421080"/>
          </a:xfrm>
        </p:spPr>
        <p:txBody>
          <a:bodyPr/>
          <a:lstStyle/>
          <a:p>
            <a:endParaRPr lang="en-US" dirty="0"/>
          </a:p>
          <a:p>
            <a:endParaRPr lang="en-US" dirty="0"/>
          </a:p>
          <a:p>
            <a:endParaRPr lang="en-US" dirty="0"/>
          </a:p>
        </p:txBody>
      </p:sp>
      <p:pic>
        <p:nvPicPr>
          <p:cNvPr id="4" name="Picture 3">
            <a:extLst>
              <a:ext uri="{FF2B5EF4-FFF2-40B4-BE49-F238E27FC236}">
                <a16:creationId xmlns:a16="http://schemas.microsoft.com/office/drawing/2014/main" id="{E4CB1686-3075-431A-816D-9A96F150F5BC}"/>
              </a:ext>
            </a:extLst>
          </p:cNvPr>
          <p:cNvPicPr>
            <a:picLocks noChangeAspect="1"/>
          </p:cNvPicPr>
          <p:nvPr/>
        </p:nvPicPr>
        <p:blipFill>
          <a:blip r:embed="rId2"/>
          <a:stretch>
            <a:fillRect/>
          </a:stretch>
        </p:blipFill>
        <p:spPr>
          <a:xfrm>
            <a:off x="2308194" y="1828799"/>
            <a:ext cx="4527612" cy="4670763"/>
          </a:xfrm>
          <a:prstGeom prst="rect">
            <a:avLst/>
          </a:prstGeom>
        </p:spPr>
      </p:pic>
      <p:pic>
        <p:nvPicPr>
          <p:cNvPr id="8" name="Picture 3" descr="320px-Seal_of_Virginia.svg.png">
            <a:extLst>
              <a:ext uri="{FF2B5EF4-FFF2-40B4-BE49-F238E27FC236}">
                <a16:creationId xmlns:a16="http://schemas.microsoft.com/office/drawing/2014/main" id="{835A561E-12FA-456C-983E-2B2D7DAE30EC}"/>
              </a:ext>
            </a:extLst>
          </p:cNvPr>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sp>
        <p:nvSpPr>
          <p:cNvPr id="11" name="Title 1">
            <a:extLst>
              <a:ext uri="{FF2B5EF4-FFF2-40B4-BE49-F238E27FC236}">
                <a16:creationId xmlns:a16="http://schemas.microsoft.com/office/drawing/2014/main" id="{E8B1CD7F-90A2-4091-9000-74B4766F3147}"/>
              </a:ext>
            </a:extLst>
          </p:cNvPr>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eaLnBrk="1" fontAlgn="auto" hangingPunct="1">
              <a:spcAft>
                <a:spcPts val="0"/>
              </a:spcAft>
              <a:defRPr/>
            </a:pPr>
            <a:r>
              <a:rPr lang="en-US" sz="4800" dirty="0">
                <a:solidFill>
                  <a:srgbClr val="FF0000"/>
                </a:solidFill>
                <a:latin typeface="Arial Black" pitchFamily="34" charset="0"/>
              </a:rPr>
              <a:t> </a:t>
            </a:r>
            <a:r>
              <a:rPr lang="en-US" sz="4000" dirty="0">
                <a:solidFill>
                  <a:srgbClr val="FFC000"/>
                </a:solidFill>
                <a:effectLst>
                  <a:outerShdw blurRad="38100" dist="38100" dir="2700000" algn="tl">
                    <a:srgbClr val="000000">
                      <a:alpha val="43137"/>
                    </a:srgbClr>
                  </a:outerShdw>
                </a:effectLst>
                <a:latin typeface="Arial Black" pitchFamily="34" charset="0"/>
              </a:rPr>
              <a:t>Phonetics &amp; Prowords</a:t>
            </a:r>
          </a:p>
        </p:txBody>
      </p:sp>
      <p:pic>
        <p:nvPicPr>
          <p:cNvPr id="7" name="Picture 6" descr="A picture containing food, drawing, soup&#10;&#10;Description automatically generated">
            <a:extLst>
              <a:ext uri="{FF2B5EF4-FFF2-40B4-BE49-F238E27FC236}">
                <a16:creationId xmlns:a16="http://schemas.microsoft.com/office/drawing/2014/main" id="{63BE8019-A07C-4FBC-9690-22F2D8F83D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456864"/>
            <a:ext cx="879476" cy="1296070"/>
          </a:xfrm>
          <a:prstGeom prst="rect">
            <a:avLst/>
          </a:prstGeom>
        </p:spPr>
      </p:pic>
    </p:spTree>
    <p:extLst>
      <p:ext uri="{BB962C8B-B14F-4D97-AF65-F5344CB8AC3E}">
        <p14:creationId xmlns:p14="http://schemas.microsoft.com/office/powerpoint/2010/main" val="2337922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53C10C8-2122-422D-982B-2921E9840C21}"/>
              </a:ext>
            </a:extLst>
          </p:cNvPr>
          <p:cNvSpPr>
            <a:spLocks noGrp="1"/>
          </p:cNvSpPr>
          <p:nvPr>
            <p:ph idx="1"/>
          </p:nvPr>
        </p:nvSpPr>
        <p:spPr>
          <a:xfrm>
            <a:off x="628650" y="1310012"/>
            <a:ext cx="7886700" cy="4179961"/>
          </a:xfrm>
        </p:spPr>
        <p:txBody>
          <a:bodyPr/>
          <a:lstStyle/>
          <a:p>
            <a:endParaRPr lang="en-US" dirty="0"/>
          </a:p>
          <a:p>
            <a:endParaRPr lang="en-US" dirty="0"/>
          </a:p>
          <a:p>
            <a:endParaRPr lang="en-US" dirty="0"/>
          </a:p>
        </p:txBody>
      </p:sp>
      <p:pic>
        <p:nvPicPr>
          <p:cNvPr id="7" name="Picture 6">
            <a:extLst>
              <a:ext uri="{FF2B5EF4-FFF2-40B4-BE49-F238E27FC236}">
                <a16:creationId xmlns:a16="http://schemas.microsoft.com/office/drawing/2014/main" id="{CD07040C-E449-4BFE-8F35-477424538816}"/>
              </a:ext>
            </a:extLst>
          </p:cNvPr>
          <p:cNvPicPr>
            <a:picLocks noChangeAspect="1"/>
          </p:cNvPicPr>
          <p:nvPr/>
        </p:nvPicPr>
        <p:blipFill>
          <a:blip r:embed="rId2"/>
          <a:stretch>
            <a:fillRect/>
          </a:stretch>
        </p:blipFill>
        <p:spPr>
          <a:xfrm>
            <a:off x="2480861" y="1695451"/>
            <a:ext cx="4182277" cy="4632722"/>
          </a:xfrm>
          <a:prstGeom prst="rect">
            <a:avLst/>
          </a:prstGeom>
        </p:spPr>
      </p:pic>
      <p:pic>
        <p:nvPicPr>
          <p:cNvPr id="4" name="Picture 3" descr="320px-Seal_of_Virginia.svg.png">
            <a:extLst>
              <a:ext uri="{FF2B5EF4-FFF2-40B4-BE49-F238E27FC236}">
                <a16:creationId xmlns:a16="http://schemas.microsoft.com/office/drawing/2014/main" id="{D70C0953-4CF7-4B0A-AED1-D8BAAADE4A9A}"/>
              </a:ext>
            </a:extLst>
          </p:cNvPr>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sp>
        <p:nvSpPr>
          <p:cNvPr id="11" name="Title 1">
            <a:extLst>
              <a:ext uri="{FF2B5EF4-FFF2-40B4-BE49-F238E27FC236}">
                <a16:creationId xmlns:a16="http://schemas.microsoft.com/office/drawing/2014/main" id="{E336AF61-931D-4942-B28C-AE32551BC76E}"/>
              </a:ext>
            </a:extLst>
          </p:cNvPr>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eaLnBrk="1" fontAlgn="auto" hangingPunct="1">
              <a:spcAft>
                <a:spcPts val="0"/>
              </a:spcAft>
              <a:defRPr/>
            </a:pPr>
            <a:r>
              <a:rPr lang="en-US" sz="4800" dirty="0">
                <a:solidFill>
                  <a:srgbClr val="FF0000"/>
                </a:solidFill>
                <a:latin typeface="Arial Black" pitchFamily="34" charset="0"/>
              </a:rPr>
              <a:t> </a:t>
            </a:r>
            <a:r>
              <a:rPr lang="en-US" sz="4000" dirty="0">
                <a:solidFill>
                  <a:srgbClr val="FFC000"/>
                </a:solidFill>
                <a:effectLst>
                  <a:outerShdw blurRad="38100" dist="38100" dir="2700000" algn="tl">
                    <a:srgbClr val="000000">
                      <a:alpha val="43137"/>
                    </a:srgbClr>
                  </a:outerShdw>
                </a:effectLst>
                <a:latin typeface="Arial Black" pitchFamily="34" charset="0"/>
              </a:rPr>
              <a:t>Phonetics &amp; Prowords</a:t>
            </a:r>
          </a:p>
        </p:txBody>
      </p:sp>
      <p:pic>
        <p:nvPicPr>
          <p:cNvPr id="8" name="Picture 7" descr="A picture containing food, drawing, soup&#10;&#10;Description automatically generated">
            <a:extLst>
              <a:ext uri="{FF2B5EF4-FFF2-40B4-BE49-F238E27FC236}">
                <a16:creationId xmlns:a16="http://schemas.microsoft.com/office/drawing/2014/main" id="{AA3A7CCB-46CF-4C80-A687-665C099AAD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456864"/>
            <a:ext cx="879476" cy="1296070"/>
          </a:xfrm>
          <a:prstGeom prst="rect">
            <a:avLst/>
          </a:prstGeom>
        </p:spPr>
      </p:pic>
    </p:spTree>
    <p:extLst>
      <p:ext uri="{BB962C8B-B14F-4D97-AF65-F5344CB8AC3E}">
        <p14:creationId xmlns:p14="http://schemas.microsoft.com/office/powerpoint/2010/main" val="26618912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EA9DA39-3835-4652-ACE3-EB1054136D17}"/>
              </a:ext>
            </a:extLst>
          </p:cNvPr>
          <p:cNvPicPr>
            <a:picLocks noGrp="1" noChangeAspect="1"/>
          </p:cNvPicPr>
          <p:nvPr>
            <p:ph idx="1"/>
          </p:nvPr>
        </p:nvPicPr>
        <p:blipFill>
          <a:blip r:embed="rId2"/>
          <a:stretch>
            <a:fillRect/>
          </a:stretch>
        </p:blipFill>
        <p:spPr>
          <a:xfrm>
            <a:off x="2391422" y="1814592"/>
            <a:ext cx="4361156" cy="4517624"/>
          </a:xfrm>
          <a:prstGeom prst="rect">
            <a:avLst/>
          </a:prstGeom>
        </p:spPr>
      </p:pic>
      <p:pic>
        <p:nvPicPr>
          <p:cNvPr id="7" name="Picture 3" descr="320px-Seal_of_Virginia.svg.png">
            <a:extLst>
              <a:ext uri="{FF2B5EF4-FFF2-40B4-BE49-F238E27FC236}">
                <a16:creationId xmlns:a16="http://schemas.microsoft.com/office/drawing/2014/main" id="{FBF9031A-7EF0-4943-97A4-7EE1644BEDAC}"/>
              </a:ext>
            </a:extLst>
          </p:cNvPr>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sp>
        <p:nvSpPr>
          <p:cNvPr id="10" name="Title 1">
            <a:extLst>
              <a:ext uri="{FF2B5EF4-FFF2-40B4-BE49-F238E27FC236}">
                <a16:creationId xmlns:a16="http://schemas.microsoft.com/office/drawing/2014/main" id="{5AF83A4A-33CC-41B4-951C-5593DEBBE377}"/>
              </a:ext>
            </a:extLst>
          </p:cNvPr>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eaLnBrk="1" fontAlgn="auto" hangingPunct="1">
              <a:spcAft>
                <a:spcPts val="0"/>
              </a:spcAft>
              <a:defRPr/>
            </a:pPr>
            <a:r>
              <a:rPr lang="en-US" sz="4800" dirty="0">
                <a:solidFill>
                  <a:srgbClr val="FF0000"/>
                </a:solidFill>
                <a:latin typeface="Arial Black" pitchFamily="34" charset="0"/>
              </a:rPr>
              <a:t> </a:t>
            </a:r>
            <a:r>
              <a:rPr lang="en-US" sz="4000" dirty="0">
                <a:solidFill>
                  <a:srgbClr val="FFC000"/>
                </a:solidFill>
                <a:effectLst>
                  <a:outerShdw blurRad="38100" dist="38100" dir="2700000" algn="tl">
                    <a:srgbClr val="000000">
                      <a:alpha val="43137"/>
                    </a:srgbClr>
                  </a:outerShdw>
                </a:effectLst>
                <a:latin typeface="Arial Black" pitchFamily="34" charset="0"/>
              </a:rPr>
              <a:t>Phonetics &amp; Prowords</a:t>
            </a:r>
          </a:p>
        </p:txBody>
      </p:sp>
      <p:pic>
        <p:nvPicPr>
          <p:cNvPr id="6" name="Picture 5" descr="A picture containing food, drawing, soup&#10;&#10;Description automatically generated">
            <a:extLst>
              <a:ext uri="{FF2B5EF4-FFF2-40B4-BE49-F238E27FC236}">
                <a16:creationId xmlns:a16="http://schemas.microsoft.com/office/drawing/2014/main" id="{E22127D2-EC8D-4067-A7A5-3CFD62DE34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456864"/>
            <a:ext cx="879476" cy="1296070"/>
          </a:xfrm>
          <a:prstGeom prst="rect">
            <a:avLst/>
          </a:prstGeom>
        </p:spPr>
      </p:pic>
    </p:spTree>
    <p:extLst>
      <p:ext uri="{BB962C8B-B14F-4D97-AF65-F5344CB8AC3E}">
        <p14:creationId xmlns:p14="http://schemas.microsoft.com/office/powerpoint/2010/main" val="33373391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74AC445-2A48-4BE2-AD0D-2334AA180E25}"/>
              </a:ext>
            </a:extLst>
          </p:cNvPr>
          <p:cNvPicPr>
            <a:picLocks noGrp="1" noChangeAspect="1"/>
          </p:cNvPicPr>
          <p:nvPr>
            <p:ph idx="1"/>
          </p:nvPr>
        </p:nvPicPr>
        <p:blipFill>
          <a:blip r:embed="rId2"/>
          <a:stretch>
            <a:fillRect/>
          </a:stretch>
        </p:blipFill>
        <p:spPr>
          <a:xfrm>
            <a:off x="2368179" y="1765696"/>
            <a:ext cx="4407641" cy="4387454"/>
          </a:xfrm>
          <a:prstGeom prst="rect">
            <a:avLst/>
          </a:prstGeom>
        </p:spPr>
      </p:pic>
      <p:pic>
        <p:nvPicPr>
          <p:cNvPr id="7" name="Picture 3" descr="320px-Seal_of_Virginia.svg.png">
            <a:extLst>
              <a:ext uri="{FF2B5EF4-FFF2-40B4-BE49-F238E27FC236}">
                <a16:creationId xmlns:a16="http://schemas.microsoft.com/office/drawing/2014/main" id="{9CB0C705-FFE4-4CD7-AD12-129F948DEC4B}"/>
              </a:ext>
            </a:extLst>
          </p:cNvPr>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sp>
        <p:nvSpPr>
          <p:cNvPr id="10" name="Title 1">
            <a:extLst>
              <a:ext uri="{FF2B5EF4-FFF2-40B4-BE49-F238E27FC236}">
                <a16:creationId xmlns:a16="http://schemas.microsoft.com/office/drawing/2014/main" id="{99585630-E738-4003-AAC3-7FF916C95CD2}"/>
              </a:ext>
            </a:extLst>
          </p:cNvPr>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eaLnBrk="1" fontAlgn="auto" hangingPunct="1">
              <a:spcAft>
                <a:spcPts val="0"/>
              </a:spcAft>
              <a:defRPr/>
            </a:pPr>
            <a:r>
              <a:rPr lang="en-US" sz="4800" dirty="0">
                <a:solidFill>
                  <a:srgbClr val="FF0000"/>
                </a:solidFill>
                <a:latin typeface="Arial Black" pitchFamily="34" charset="0"/>
              </a:rPr>
              <a:t> </a:t>
            </a:r>
            <a:r>
              <a:rPr lang="en-US" sz="4000" dirty="0">
                <a:solidFill>
                  <a:srgbClr val="FFC000"/>
                </a:solidFill>
                <a:effectLst>
                  <a:outerShdw blurRad="38100" dist="38100" dir="2700000" algn="tl">
                    <a:srgbClr val="000000">
                      <a:alpha val="43137"/>
                    </a:srgbClr>
                  </a:outerShdw>
                </a:effectLst>
                <a:latin typeface="Arial Black" pitchFamily="34" charset="0"/>
              </a:rPr>
              <a:t>Phonetics &amp; Prowords</a:t>
            </a:r>
          </a:p>
        </p:txBody>
      </p:sp>
      <p:pic>
        <p:nvPicPr>
          <p:cNvPr id="6" name="Picture 5" descr="A picture containing food, drawing, soup&#10;&#10;Description automatically generated">
            <a:extLst>
              <a:ext uri="{FF2B5EF4-FFF2-40B4-BE49-F238E27FC236}">
                <a16:creationId xmlns:a16="http://schemas.microsoft.com/office/drawing/2014/main" id="{A9BCF564-2401-4E8E-8EEA-04AFDC5870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456864"/>
            <a:ext cx="879476" cy="1296070"/>
          </a:xfrm>
          <a:prstGeom prst="rect">
            <a:avLst/>
          </a:prstGeom>
        </p:spPr>
      </p:pic>
    </p:spTree>
    <p:extLst>
      <p:ext uri="{BB962C8B-B14F-4D97-AF65-F5344CB8AC3E}">
        <p14:creationId xmlns:p14="http://schemas.microsoft.com/office/powerpoint/2010/main" val="1210939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eaLnBrk="1" fontAlgn="auto" hangingPunct="1">
              <a:spcAft>
                <a:spcPts val="0"/>
              </a:spcAft>
              <a:defRPr/>
            </a:pPr>
            <a:r>
              <a:rPr lang="en-US" sz="4800" dirty="0">
                <a:solidFill>
                  <a:srgbClr val="FF0000"/>
                </a:solidFill>
                <a:latin typeface="Arial Black" pitchFamily="34" charset="0"/>
              </a:rPr>
              <a:t> </a:t>
            </a:r>
            <a:endParaRPr lang="en-US" sz="4400" dirty="0">
              <a:solidFill>
                <a:srgbClr val="FFC000"/>
              </a:solidFill>
              <a:effectLst>
                <a:outerShdw blurRad="38100" dist="38100" dir="2700000" algn="tl">
                  <a:srgbClr val="000000">
                    <a:alpha val="43137"/>
                  </a:srgbClr>
                </a:outerShdw>
              </a:effectLst>
              <a:latin typeface="Arial Black" pitchFamily="34" charset="0"/>
            </a:endParaRP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sp>
        <p:nvSpPr>
          <p:cNvPr id="6" name="TextBox 5">
            <a:extLst>
              <a:ext uri="{FF2B5EF4-FFF2-40B4-BE49-F238E27FC236}">
                <a16:creationId xmlns:a16="http://schemas.microsoft.com/office/drawing/2014/main" id="{99F44EB4-C4EB-42AD-9372-5DE4C979AE7F}"/>
              </a:ext>
            </a:extLst>
          </p:cNvPr>
          <p:cNvSpPr txBox="1"/>
          <p:nvPr/>
        </p:nvSpPr>
        <p:spPr>
          <a:xfrm>
            <a:off x="1752600" y="3013501"/>
            <a:ext cx="5867400" cy="2308324"/>
          </a:xfrm>
          <a:prstGeom prst="rect">
            <a:avLst/>
          </a:prstGeom>
          <a:noFill/>
        </p:spPr>
        <p:txBody>
          <a:bodyPr wrap="square" rtlCol="0">
            <a:spAutoFit/>
          </a:bodyPr>
          <a:lstStyle/>
          <a:p>
            <a:pPr algn="ctr"/>
            <a:r>
              <a:rPr lang="en-US" sz="4800" b="1" dirty="0">
                <a:latin typeface="Arial Black" panose="020B0A04020102020204" pitchFamily="34" charset="0"/>
              </a:rPr>
              <a:t>Risk Management &amp; Safety</a:t>
            </a:r>
          </a:p>
        </p:txBody>
      </p:sp>
      <p:pic>
        <p:nvPicPr>
          <p:cNvPr id="7" name="Picture 6" descr="A picture containing food, drawing, soup&#10;&#10;Description automatically generated">
            <a:extLst>
              <a:ext uri="{FF2B5EF4-FFF2-40B4-BE49-F238E27FC236}">
                <a16:creationId xmlns:a16="http://schemas.microsoft.com/office/drawing/2014/main" id="{A1127B34-AFEF-4396-9CE5-328288ED97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456864"/>
            <a:ext cx="879476" cy="1296070"/>
          </a:xfrm>
          <a:prstGeom prst="rect">
            <a:avLst/>
          </a:prstGeom>
        </p:spPr>
      </p:pic>
    </p:spTree>
    <p:extLst>
      <p:ext uri="{BB962C8B-B14F-4D97-AF65-F5344CB8AC3E}">
        <p14:creationId xmlns:p14="http://schemas.microsoft.com/office/powerpoint/2010/main" val="26406080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1"/>
          <p:cNvSpPr>
            <a:spLocks noChangeArrowheads="1"/>
          </p:cNvSpPr>
          <p:nvPr/>
        </p:nvSpPr>
        <p:spPr bwMode="auto">
          <a:xfrm>
            <a:off x="2286000" y="-33337"/>
            <a:ext cx="4572000" cy="154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a:lnSpc>
                <a:spcPct val="100000"/>
              </a:lnSpc>
              <a:spcBef>
                <a:spcPct val="0"/>
              </a:spcBef>
              <a:buNone/>
            </a:pPr>
            <a:br>
              <a:rPr lang="en-US" altLang="en-US" sz="1350">
                <a:solidFill>
                  <a:prstClr val="black"/>
                </a:solidFill>
                <a:latin typeface="Arial" panose="020B0604020202020204" pitchFamily="34" charset="0"/>
                <a:cs typeface="Arial" panose="020B0604020202020204" pitchFamily="34" charset="0"/>
              </a:rPr>
            </a:br>
            <a:br>
              <a:rPr lang="en-US" altLang="en-US" sz="1350">
                <a:solidFill>
                  <a:prstClr val="black"/>
                </a:solidFill>
                <a:latin typeface="Arial" panose="020B0604020202020204" pitchFamily="34" charset="0"/>
                <a:cs typeface="Arial" panose="020B0604020202020204" pitchFamily="34" charset="0"/>
              </a:rPr>
            </a:br>
            <a:endParaRPr lang="en-US" altLang="en-US" sz="1350">
              <a:solidFill>
                <a:prstClr val="black"/>
              </a:solidFill>
              <a:latin typeface="Arial" panose="020B0604020202020204" pitchFamily="34" charset="0"/>
              <a:cs typeface="Arial" panose="020B0604020202020204" pitchFamily="34" charset="0"/>
            </a:endParaRPr>
          </a:p>
          <a:p>
            <a:pPr defTabSz="685800">
              <a:lnSpc>
                <a:spcPct val="100000"/>
              </a:lnSpc>
              <a:spcBef>
                <a:spcPct val="0"/>
              </a:spcBef>
              <a:buNone/>
            </a:pPr>
            <a:br>
              <a:rPr lang="en-US" altLang="en-US" sz="1350">
                <a:solidFill>
                  <a:prstClr val="black"/>
                </a:solidFill>
                <a:latin typeface="Arial" panose="020B0604020202020204" pitchFamily="34" charset="0"/>
                <a:cs typeface="Arial" panose="020B0604020202020204" pitchFamily="34" charset="0"/>
              </a:rPr>
            </a:br>
            <a:br>
              <a:rPr lang="en-US" altLang="en-US" sz="1350">
                <a:solidFill>
                  <a:prstClr val="black"/>
                </a:solidFill>
                <a:latin typeface="Arial" panose="020B0604020202020204" pitchFamily="34" charset="0"/>
                <a:cs typeface="Arial" panose="020B0604020202020204" pitchFamily="34" charset="0"/>
              </a:rPr>
            </a:br>
            <a:br>
              <a:rPr lang="en-US" altLang="en-US" sz="1350">
                <a:solidFill>
                  <a:prstClr val="black"/>
                </a:solidFill>
                <a:latin typeface="Arial" panose="020B0604020202020204" pitchFamily="34" charset="0"/>
                <a:cs typeface="Arial" panose="020B0604020202020204" pitchFamily="34" charset="0"/>
              </a:rPr>
            </a:br>
            <a:endParaRPr lang="en-US" altLang="en-US" sz="1350">
              <a:solidFill>
                <a:prstClr val="black"/>
              </a:solidFill>
              <a:latin typeface="Arial" panose="020B0604020202020204" pitchFamily="34" charset="0"/>
              <a:cs typeface="Arial" panose="020B0604020202020204" pitchFamily="34" charset="0"/>
            </a:endParaRPr>
          </a:p>
        </p:txBody>
      </p:sp>
      <p:sp>
        <p:nvSpPr>
          <p:cNvPr id="10247" name="Content Placeholder 2"/>
          <p:cNvSpPr>
            <a:spLocks noGrp="1"/>
          </p:cNvSpPr>
          <p:nvPr>
            <p:ph idx="1"/>
          </p:nvPr>
        </p:nvSpPr>
        <p:spPr>
          <a:xfrm>
            <a:off x="628650" y="2374106"/>
            <a:ext cx="7886700" cy="3115866"/>
          </a:xfrm>
        </p:spPr>
        <p:txBody>
          <a:bodyPr/>
          <a:lstStyle/>
          <a:p>
            <a:r>
              <a:rPr lang="en-US" altLang="en-US" dirty="0">
                <a:latin typeface="Arial" panose="020B0604020202020204" pitchFamily="34" charset="0"/>
                <a:cs typeface="Arial" panose="020B0604020202020204" pitchFamily="34" charset="0"/>
              </a:rPr>
              <a:t>VDF soldiers are required to respond to numerous types of domestic emergencies.</a:t>
            </a:r>
          </a:p>
          <a:p>
            <a:r>
              <a:rPr lang="en-US" altLang="en-US" dirty="0">
                <a:latin typeface="Arial" panose="020B0604020202020204" pitchFamily="34" charset="0"/>
                <a:cs typeface="Arial" panose="020B0604020202020204" pitchFamily="34" charset="0"/>
              </a:rPr>
              <a:t>While operating at the scene of natural disasters involving hurricanes, tornados, floods, or operating at other types of incidents, VDF soldiers may come into contact with numerous hazards that can cause injury and/or death.</a:t>
            </a:r>
          </a:p>
          <a:p>
            <a:r>
              <a:rPr lang="en-US" altLang="en-US" dirty="0">
                <a:latin typeface="Arial" panose="020B0604020202020204" pitchFamily="34" charset="0"/>
                <a:cs typeface="Arial" panose="020B0604020202020204" pitchFamily="34" charset="0"/>
              </a:rPr>
              <a:t>This training is intended to provide basic situational awareness to VDF soldiers to help them recognize these dangers and thereby minimize exposure to these hazards.</a:t>
            </a:r>
          </a:p>
        </p:txBody>
      </p:sp>
      <p:pic>
        <p:nvPicPr>
          <p:cNvPr id="2" name="Picture 3" descr="320px-Seal_of_Virginia.svg.png">
            <a:extLst>
              <a:ext uri="{FF2B5EF4-FFF2-40B4-BE49-F238E27FC236}">
                <a16:creationId xmlns:a16="http://schemas.microsoft.com/office/drawing/2014/main" id="{83DE62AE-647C-4AD9-AB78-1353A112B5E1}"/>
              </a:ext>
            </a:extLst>
          </p:cNvPr>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sp>
        <p:nvSpPr>
          <p:cNvPr id="15" name="Title 1">
            <a:extLst>
              <a:ext uri="{FF2B5EF4-FFF2-40B4-BE49-F238E27FC236}">
                <a16:creationId xmlns:a16="http://schemas.microsoft.com/office/drawing/2014/main" id="{B5E412D5-3A55-4E6F-BE8E-F2C8A68A7F00}"/>
              </a:ext>
            </a:extLst>
          </p:cNvPr>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eaLnBrk="1" fontAlgn="auto" hangingPunct="1">
              <a:spcAft>
                <a:spcPts val="0"/>
              </a:spcAft>
              <a:defRPr/>
            </a:pPr>
            <a:r>
              <a:rPr lang="en-US" sz="4800" dirty="0">
                <a:solidFill>
                  <a:srgbClr val="FF0000"/>
                </a:solidFill>
                <a:latin typeface="Arial Black" pitchFamily="34" charset="0"/>
              </a:rPr>
              <a:t> </a:t>
            </a:r>
            <a:r>
              <a:rPr lang="en-US" sz="4000" dirty="0">
                <a:solidFill>
                  <a:srgbClr val="FFC000"/>
                </a:solidFill>
                <a:effectLst>
                  <a:outerShdw blurRad="38100" dist="38100" dir="2700000" algn="tl">
                    <a:srgbClr val="000000">
                      <a:alpha val="43137"/>
                    </a:srgbClr>
                  </a:outerShdw>
                </a:effectLst>
                <a:latin typeface="Arial Black" pitchFamily="34" charset="0"/>
              </a:rPr>
              <a:t>Risk Management </a:t>
            </a:r>
            <a:br>
              <a:rPr lang="en-US" sz="4000" dirty="0">
                <a:solidFill>
                  <a:srgbClr val="FFC000"/>
                </a:solidFill>
                <a:effectLst>
                  <a:outerShdw blurRad="38100" dist="38100" dir="2700000" algn="tl">
                    <a:srgbClr val="000000">
                      <a:alpha val="43137"/>
                    </a:srgbClr>
                  </a:outerShdw>
                </a:effectLst>
                <a:latin typeface="Arial Black" pitchFamily="34" charset="0"/>
              </a:rPr>
            </a:br>
            <a:r>
              <a:rPr lang="en-US" sz="4000" dirty="0">
                <a:solidFill>
                  <a:srgbClr val="FFC000"/>
                </a:solidFill>
                <a:effectLst>
                  <a:outerShdw blurRad="38100" dist="38100" dir="2700000" algn="tl">
                    <a:srgbClr val="000000">
                      <a:alpha val="43137"/>
                    </a:srgbClr>
                  </a:outerShdw>
                </a:effectLst>
                <a:latin typeface="Arial Black" pitchFamily="34" charset="0"/>
              </a:rPr>
              <a:t>&amp; Safety</a:t>
            </a:r>
          </a:p>
        </p:txBody>
      </p:sp>
      <p:pic>
        <p:nvPicPr>
          <p:cNvPr id="7" name="Picture 6" descr="A picture containing food, drawing, soup&#10;&#10;Description automatically generated">
            <a:extLst>
              <a:ext uri="{FF2B5EF4-FFF2-40B4-BE49-F238E27FC236}">
                <a16:creationId xmlns:a16="http://schemas.microsoft.com/office/drawing/2014/main" id="{3814581A-C9FD-4581-9356-3A0B75C35A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456864"/>
            <a:ext cx="879476" cy="1296070"/>
          </a:xfrm>
          <a:prstGeom prst="rect">
            <a:avLst/>
          </a:prstGeom>
        </p:spPr>
      </p:pic>
    </p:spTree>
    <p:extLst>
      <p:ext uri="{BB962C8B-B14F-4D97-AF65-F5344CB8AC3E}">
        <p14:creationId xmlns:p14="http://schemas.microsoft.com/office/powerpoint/2010/main" val="21471806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6"/>
          <p:cNvSpPr>
            <a:spLocks noChangeArrowheads="1"/>
          </p:cNvSpPr>
          <p:nvPr/>
        </p:nvSpPr>
        <p:spPr bwMode="auto">
          <a:xfrm>
            <a:off x="1657350" y="5543550"/>
            <a:ext cx="14287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1800">
              <a:latin typeface="Tahoma" panose="020B0604030504040204" pitchFamily="34" charset="0"/>
            </a:endParaRPr>
          </a:p>
        </p:txBody>
      </p:sp>
      <p:sp>
        <p:nvSpPr>
          <p:cNvPr id="33795" name="Rectangle 1027"/>
          <p:cNvSpPr>
            <a:spLocks noChangeArrowheads="1"/>
          </p:cNvSpPr>
          <p:nvPr/>
        </p:nvSpPr>
        <p:spPr bwMode="auto">
          <a:xfrm>
            <a:off x="3486150" y="5543550"/>
            <a:ext cx="21717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1800">
              <a:latin typeface="Tahoma" panose="020B0604030504040204" pitchFamily="34" charset="0"/>
            </a:endParaRPr>
          </a:p>
        </p:txBody>
      </p:sp>
      <p:sp>
        <p:nvSpPr>
          <p:cNvPr id="33796" name="Rectangle 1028"/>
          <p:cNvSpPr>
            <a:spLocks noChangeArrowheads="1"/>
          </p:cNvSpPr>
          <p:nvPr/>
        </p:nvSpPr>
        <p:spPr bwMode="auto">
          <a:xfrm>
            <a:off x="1349344" y="2769851"/>
            <a:ext cx="6343650" cy="302418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1800">
              <a:latin typeface="Tahoma" panose="020B0604030504040204" pitchFamily="34" charset="0"/>
            </a:endParaRPr>
          </a:p>
        </p:txBody>
      </p:sp>
      <p:sp>
        <p:nvSpPr>
          <p:cNvPr id="33797" name="Rectangle 1029"/>
          <p:cNvSpPr>
            <a:spLocks noChangeArrowheads="1"/>
          </p:cNvSpPr>
          <p:nvPr/>
        </p:nvSpPr>
        <p:spPr bwMode="auto">
          <a:xfrm>
            <a:off x="1600745" y="2199807"/>
            <a:ext cx="5930759" cy="4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2700" b="1" dirty="0">
                <a:latin typeface="Arial Black" panose="020B0A04020102020204" pitchFamily="34" charset="0"/>
              </a:rPr>
              <a:t>RISK MANAGEMENT PROCESS</a:t>
            </a:r>
          </a:p>
        </p:txBody>
      </p:sp>
      <p:sp>
        <p:nvSpPr>
          <p:cNvPr id="33798" name="Rectangle 1030"/>
          <p:cNvSpPr>
            <a:spLocks noChangeArrowheads="1"/>
          </p:cNvSpPr>
          <p:nvPr/>
        </p:nvSpPr>
        <p:spPr bwMode="auto">
          <a:xfrm>
            <a:off x="1413945" y="2812187"/>
            <a:ext cx="6245487" cy="306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1950" b="1" dirty="0">
                <a:latin typeface="Arial Black" panose="020B0A04020102020204" pitchFamily="34" charset="0"/>
              </a:rPr>
              <a:t>Step 1 - Identify the hazards</a:t>
            </a:r>
          </a:p>
          <a:p>
            <a:pPr>
              <a:spcBef>
                <a:spcPct val="0"/>
              </a:spcBef>
              <a:buSzTx/>
              <a:buFontTx/>
              <a:buNone/>
            </a:pPr>
            <a:endParaRPr lang="en-US" altLang="en-US" sz="1950" b="1" dirty="0">
              <a:latin typeface="Arial Black" panose="020B0A04020102020204" pitchFamily="34" charset="0"/>
            </a:endParaRPr>
          </a:p>
          <a:p>
            <a:pPr>
              <a:spcBef>
                <a:spcPct val="0"/>
              </a:spcBef>
              <a:buSzTx/>
              <a:buFontTx/>
              <a:buNone/>
            </a:pPr>
            <a:r>
              <a:rPr lang="en-US" altLang="en-US" sz="1950" b="1" dirty="0">
                <a:latin typeface="Arial Black" panose="020B0A04020102020204" pitchFamily="34" charset="0"/>
              </a:rPr>
              <a:t>Step 2 - Assess the hazards</a:t>
            </a:r>
          </a:p>
          <a:p>
            <a:pPr>
              <a:spcBef>
                <a:spcPct val="0"/>
              </a:spcBef>
              <a:buSzTx/>
              <a:buFontTx/>
              <a:buNone/>
            </a:pPr>
            <a:endParaRPr lang="en-US" altLang="en-US" sz="1950" b="1" dirty="0">
              <a:latin typeface="Arial Black" panose="020B0A04020102020204" pitchFamily="34" charset="0"/>
            </a:endParaRPr>
          </a:p>
          <a:p>
            <a:pPr>
              <a:spcBef>
                <a:spcPct val="0"/>
              </a:spcBef>
              <a:buSzTx/>
              <a:buFontTx/>
              <a:buNone/>
            </a:pPr>
            <a:r>
              <a:rPr lang="en-US" altLang="en-US" sz="1950" b="1" dirty="0">
                <a:latin typeface="Arial Black" panose="020B0A04020102020204" pitchFamily="34" charset="0"/>
              </a:rPr>
              <a:t>Step 3 - Develop Controls and make risk decision</a:t>
            </a:r>
          </a:p>
          <a:p>
            <a:pPr>
              <a:spcBef>
                <a:spcPct val="0"/>
              </a:spcBef>
              <a:buSzTx/>
              <a:buFontTx/>
              <a:buNone/>
            </a:pPr>
            <a:endParaRPr lang="en-US" altLang="en-US" sz="1950" b="1" dirty="0">
              <a:latin typeface="Arial Black" panose="020B0A04020102020204" pitchFamily="34" charset="0"/>
            </a:endParaRPr>
          </a:p>
          <a:p>
            <a:pPr>
              <a:spcBef>
                <a:spcPct val="0"/>
              </a:spcBef>
              <a:buSzTx/>
              <a:buFontTx/>
              <a:buNone/>
            </a:pPr>
            <a:r>
              <a:rPr lang="en-US" altLang="en-US" sz="1950" b="1" dirty="0">
                <a:latin typeface="Arial Black" panose="020B0A04020102020204" pitchFamily="34" charset="0"/>
              </a:rPr>
              <a:t>Step 4 - Implement controls </a:t>
            </a:r>
          </a:p>
          <a:p>
            <a:pPr>
              <a:spcBef>
                <a:spcPct val="0"/>
              </a:spcBef>
              <a:buSzTx/>
              <a:buFontTx/>
              <a:buNone/>
            </a:pPr>
            <a:endParaRPr lang="en-US" altLang="en-US" sz="1950" b="1" dirty="0">
              <a:latin typeface="Arial Black" panose="020B0A04020102020204" pitchFamily="34" charset="0"/>
            </a:endParaRPr>
          </a:p>
          <a:p>
            <a:pPr>
              <a:spcBef>
                <a:spcPct val="0"/>
              </a:spcBef>
              <a:buSzTx/>
              <a:buFontTx/>
              <a:buNone/>
            </a:pPr>
            <a:r>
              <a:rPr lang="en-US" altLang="en-US" sz="1950" b="1" dirty="0">
                <a:latin typeface="Arial Black" panose="020B0A04020102020204" pitchFamily="34" charset="0"/>
              </a:rPr>
              <a:t>Step 5 - Supervise and evaluate</a:t>
            </a:r>
          </a:p>
        </p:txBody>
      </p:sp>
      <p:grpSp>
        <p:nvGrpSpPr>
          <p:cNvPr id="33799" name="Group 1031"/>
          <p:cNvGrpSpPr>
            <a:grpSpLocks/>
          </p:cNvGrpSpPr>
          <p:nvPr/>
        </p:nvGrpSpPr>
        <p:grpSpPr bwMode="auto">
          <a:xfrm>
            <a:off x="6248400" y="4367212"/>
            <a:ext cx="2283619" cy="2114550"/>
            <a:chOff x="488" y="584"/>
            <a:chExt cx="4784" cy="3248"/>
          </a:xfrm>
        </p:grpSpPr>
        <p:sp>
          <p:nvSpPr>
            <p:cNvPr id="33800" name="Oval 1032"/>
            <p:cNvSpPr>
              <a:spLocks noChangeArrowheads="1"/>
            </p:cNvSpPr>
            <p:nvPr/>
          </p:nvSpPr>
          <p:spPr bwMode="auto">
            <a:xfrm>
              <a:off x="1016" y="824"/>
              <a:ext cx="3728" cy="2672"/>
            </a:xfrm>
            <a:prstGeom prst="ellipse">
              <a:avLst/>
            </a:prstGeom>
            <a:solidFill>
              <a:schemeClr val="folHlink"/>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1800">
                <a:latin typeface="Tahoma" panose="020B0604030504040204" pitchFamily="34" charset="0"/>
              </a:endParaRPr>
            </a:p>
          </p:txBody>
        </p:sp>
        <p:sp>
          <p:nvSpPr>
            <p:cNvPr id="33801" name="Rectangle 1033"/>
            <p:cNvSpPr>
              <a:spLocks noChangeArrowheads="1"/>
            </p:cNvSpPr>
            <p:nvPr/>
          </p:nvSpPr>
          <p:spPr bwMode="auto">
            <a:xfrm>
              <a:off x="2060" y="1668"/>
              <a:ext cx="1644" cy="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900" b="1" dirty="0">
                  <a:solidFill>
                    <a:schemeClr val="accent2"/>
                  </a:solidFill>
                </a:rPr>
                <a:t>Risk</a:t>
              </a:r>
            </a:p>
            <a:p>
              <a:pPr algn="ctr">
                <a:spcBef>
                  <a:spcPct val="0"/>
                </a:spcBef>
                <a:buSzTx/>
                <a:buFontTx/>
                <a:buNone/>
              </a:pPr>
              <a:r>
                <a:rPr lang="en-US" altLang="en-US" sz="900" b="1" dirty="0">
                  <a:solidFill>
                    <a:schemeClr val="accent2"/>
                  </a:solidFill>
                </a:rPr>
                <a:t>Management</a:t>
              </a:r>
            </a:p>
            <a:p>
              <a:pPr algn="ctr">
                <a:spcBef>
                  <a:spcPct val="0"/>
                </a:spcBef>
                <a:buSzTx/>
                <a:buFontTx/>
                <a:buNone/>
              </a:pPr>
              <a:r>
                <a:rPr lang="en-US" altLang="en-US" sz="900" b="1" dirty="0">
                  <a:solidFill>
                    <a:schemeClr val="accent2"/>
                  </a:solidFill>
                </a:rPr>
                <a:t>Process</a:t>
              </a:r>
              <a:endParaRPr lang="en-US" altLang="en-US" sz="900" b="1" dirty="0"/>
            </a:p>
          </p:txBody>
        </p:sp>
        <p:sp>
          <p:nvSpPr>
            <p:cNvPr id="33802" name="Oval 1034"/>
            <p:cNvSpPr>
              <a:spLocks noChangeArrowheads="1"/>
            </p:cNvSpPr>
            <p:nvPr/>
          </p:nvSpPr>
          <p:spPr bwMode="auto">
            <a:xfrm>
              <a:off x="3122" y="584"/>
              <a:ext cx="1238" cy="752"/>
            </a:xfrm>
            <a:prstGeom prst="ellipse">
              <a:avLst/>
            </a:prstGeom>
            <a:solidFill>
              <a:schemeClr val="tx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1800">
                <a:latin typeface="Tahoma" panose="020B0604030504040204" pitchFamily="34" charset="0"/>
              </a:endParaRPr>
            </a:p>
          </p:txBody>
        </p:sp>
        <p:sp>
          <p:nvSpPr>
            <p:cNvPr id="33803" name="Oval 1035"/>
            <p:cNvSpPr>
              <a:spLocks noChangeArrowheads="1"/>
            </p:cNvSpPr>
            <p:nvPr/>
          </p:nvSpPr>
          <p:spPr bwMode="auto">
            <a:xfrm>
              <a:off x="1400" y="584"/>
              <a:ext cx="1184" cy="752"/>
            </a:xfrm>
            <a:prstGeom prst="ellipse">
              <a:avLst/>
            </a:prstGeom>
            <a:solidFill>
              <a:schemeClr val="tx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1800">
                <a:latin typeface="Tahoma" panose="020B0604030504040204" pitchFamily="34" charset="0"/>
              </a:endParaRPr>
            </a:p>
          </p:txBody>
        </p:sp>
        <p:sp>
          <p:nvSpPr>
            <p:cNvPr id="33804" name="Oval 1036"/>
            <p:cNvSpPr>
              <a:spLocks noChangeArrowheads="1"/>
            </p:cNvSpPr>
            <p:nvPr/>
          </p:nvSpPr>
          <p:spPr bwMode="auto">
            <a:xfrm>
              <a:off x="2168" y="3008"/>
              <a:ext cx="1424" cy="824"/>
            </a:xfrm>
            <a:prstGeom prst="ellipse">
              <a:avLst/>
            </a:prstGeom>
            <a:solidFill>
              <a:schemeClr val="tx1"/>
            </a:soli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1800">
                <a:latin typeface="Tahoma" panose="020B0604030504040204" pitchFamily="34" charset="0"/>
              </a:endParaRPr>
            </a:p>
          </p:txBody>
        </p:sp>
        <p:sp>
          <p:nvSpPr>
            <p:cNvPr id="33805" name="AutoShape 1037"/>
            <p:cNvSpPr>
              <a:spLocks noChangeArrowheads="1"/>
            </p:cNvSpPr>
            <p:nvPr/>
          </p:nvSpPr>
          <p:spPr bwMode="auto">
            <a:xfrm>
              <a:off x="3752" y="1452"/>
              <a:ext cx="1520" cy="1416"/>
            </a:xfrm>
            <a:prstGeom prst="star16">
              <a:avLst>
                <a:gd name="adj" fmla="val 37500"/>
              </a:avLst>
            </a:prstGeom>
            <a:solidFill>
              <a:schemeClr val="tx1"/>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1800">
                <a:latin typeface="Tahoma" panose="020B0604030504040204" pitchFamily="34" charset="0"/>
              </a:endParaRPr>
            </a:p>
          </p:txBody>
        </p:sp>
        <p:sp>
          <p:nvSpPr>
            <p:cNvPr id="33806" name="AutoShape 1038"/>
            <p:cNvSpPr>
              <a:spLocks noChangeArrowheads="1"/>
            </p:cNvSpPr>
            <p:nvPr/>
          </p:nvSpPr>
          <p:spPr bwMode="auto">
            <a:xfrm>
              <a:off x="488" y="1434"/>
              <a:ext cx="1472" cy="1452"/>
            </a:xfrm>
            <a:prstGeom prst="star16">
              <a:avLst>
                <a:gd name="adj" fmla="val 37500"/>
              </a:avLst>
            </a:prstGeom>
            <a:solidFill>
              <a:schemeClr val="tx1"/>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1800">
                <a:latin typeface="Tahoma" panose="020B0604030504040204" pitchFamily="34" charset="0"/>
              </a:endParaRPr>
            </a:p>
          </p:txBody>
        </p:sp>
        <p:sp>
          <p:nvSpPr>
            <p:cNvPr id="33807" name="Rectangle 1039"/>
            <p:cNvSpPr>
              <a:spLocks noChangeArrowheads="1"/>
            </p:cNvSpPr>
            <p:nvPr/>
          </p:nvSpPr>
          <p:spPr bwMode="auto">
            <a:xfrm>
              <a:off x="1393" y="608"/>
              <a:ext cx="1160" cy="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900" b="1">
                  <a:solidFill>
                    <a:schemeClr val="bg2"/>
                  </a:solidFill>
                </a:rPr>
                <a:t>Assess</a:t>
              </a:r>
            </a:p>
            <a:p>
              <a:pPr algn="ctr">
                <a:spcBef>
                  <a:spcPct val="0"/>
                </a:spcBef>
                <a:buSzTx/>
                <a:buFontTx/>
                <a:buNone/>
              </a:pPr>
              <a:r>
                <a:rPr lang="en-US" altLang="en-US" sz="900" b="1">
                  <a:solidFill>
                    <a:schemeClr val="bg2"/>
                  </a:solidFill>
                </a:rPr>
                <a:t>Hazards</a:t>
              </a:r>
            </a:p>
          </p:txBody>
        </p:sp>
        <p:sp>
          <p:nvSpPr>
            <p:cNvPr id="33808" name="Rectangle 1040"/>
            <p:cNvSpPr>
              <a:spLocks noChangeArrowheads="1"/>
            </p:cNvSpPr>
            <p:nvPr/>
          </p:nvSpPr>
          <p:spPr bwMode="auto">
            <a:xfrm>
              <a:off x="3176" y="608"/>
              <a:ext cx="1187" cy="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900" b="1">
                  <a:solidFill>
                    <a:schemeClr val="bg2"/>
                  </a:solidFill>
                </a:rPr>
                <a:t>Develop</a:t>
              </a:r>
            </a:p>
            <a:p>
              <a:pPr algn="ctr">
                <a:spcBef>
                  <a:spcPct val="0"/>
                </a:spcBef>
                <a:buSzTx/>
                <a:buFontTx/>
                <a:buNone/>
              </a:pPr>
              <a:r>
                <a:rPr lang="en-US" altLang="en-US" sz="900" b="1">
                  <a:solidFill>
                    <a:schemeClr val="bg2"/>
                  </a:solidFill>
                </a:rPr>
                <a:t>Controls</a:t>
              </a:r>
            </a:p>
          </p:txBody>
        </p:sp>
        <p:sp>
          <p:nvSpPr>
            <p:cNvPr id="33809" name="Rectangle 1041"/>
            <p:cNvSpPr>
              <a:spLocks noChangeArrowheads="1"/>
            </p:cNvSpPr>
            <p:nvPr/>
          </p:nvSpPr>
          <p:spPr bwMode="auto">
            <a:xfrm>
              <a:off x="3828" y="1859"/>
              <a:ext cx="1415" cy="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900" b="1">
                  <a:solidFill>
                    <a:schemeClr val="bg2"/>
                  </a:solidFill>
                </a:rPr>
                <a:t>Implement</a:t>
              </a:r>
            </a:p>
            <a:p>
              <a:pPr algn="ctr">
                <a:spcBef>
                  <a:spcPct val="0"/>
                </a:spcBef>
                <a:buSzTx/>
                <a:buFontTx/>
                <a:buNone/>
              </a:pPr>
              <a:r>
                <a:rPr lang="en-US" altLang="en-US" sz="900" b="1">
                  <a:solidFill>
                    <a:schemeClr val="bg2"/>
                  </a:solidFill>
                </a:rPr>
                <a:t>Controls</a:t>
              </a:r>
            </a:p>
          </p:txBody>
        </p:sp>
        <p:sp>
          <p:nvSpPr>
            <p:cNvPr id="33810" name="Rectangle 1042"/>
            <p:cNvSpPr>
              <a:spLocks noChangeArrowheads="1"/>
            </p:cNvSpPr>
            <p:nvPr/>
          </p:nvSpPr>
          <p:spPr bwMode="auto">
            <a:xfrm>
              <a:off x="2150" y="3089"/>
              <a:ext cx="1462" cy="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900" b="1">
                  <a:solidFill>
                    <a:schemeClr val="bg2"/>
                  </a:solidFill>
                </a:rPr>
                <a:t>Supervise</a:t>
              </a:r>
            </a:p>
            <a:p>
              <a:pPr algn="ctr">
                <a:spcBef>
                  <a:spcPct val="0"/>
                </a:spcBef>
                <a:buSzTx/>
                <a:buFontTx/>
                <a:buNone/>
              </a:pPr>
              <a:r>
                <a:rPr lang="en-US" altLang="en-US" sz="900" b="1">
                  <a:solidFill>
                    <a:schemeClr val="bg2"/>
                  </a:solidFill>
                </a:rPr>
                <a:t>&amp; Evaluate</a:t>
              </a:r>
            </a:p>
          </p:txBody>
        </p:sp>
        <p:sp>
          <p:nvSpPr>
            <p:cNvPr id="33811" name="Rectangle 1043"/>
            <p:cNvSpPr>
              <a:spLocks noChangeArrowheads="1"/>
            </p:cNvSpPr>
            <p:nvPr/>
          </p:nvSpPr>
          <p:spPr bwMode="auto">
            <a:xfrm>
              <a:off x="600" y="1859"/>
              <a:ext cx="1160" cy="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900" b="1">
                  <a:solidFill>
                    <a:schemeClr val="bg2"/>
                  </a:solidFill>
                </a:rPr>
                <a:t>Identify</a:t>
              </a:r>
            </a:p>
            <a:p>
              <a:pPr algn="ctr">
                <a:spcBef>
                  <a:spcPct val="0"/>
                </a:spcBef>
                <a:buSzTx/>
                <a:buFontTx/>
                <a:buNone/>
              </a:pPr>
              <a:r>
                <a:rPr lang="en-US" altLang="en-US" sz="900" b="1">
                  <a:solidFill>
                    <a:schemeClr val="bg2"/>
                  </a:solidFill>
                </a:rPr>
                <a:t>Hazards</a:t>
              </a:r>
            </a:p>
          </p:txBody>
        </p:sp>
      </p:grpSp>
      <p:pic>
        <p:nvPicPr>
          <p:cNvPr id="2" name="Picture 3" descr="320px-Seal_of_Virginia.svg.png">
            <a:extLst>
              <a:ext uri="{FF2B5EF4-FFF2-40B4-BE49-F238E27FC236}">
                <a16:creationId xmlns:a16="http://schemas.microsoft.com/office/drawing/2014/main" id="{880224F0-F4C1-4846-95A7-1740D276912D}"/>
              </a:ext>
            </a:extLst>
          </p:cNvPr>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sp>
        <p:nvSpPr>
          <p:cNvPr id="24" name="Title 1">
            <a:extLst>
              <a:ext uri="{FF2B5EF4-FFF2-40B4-BE49-F238E27FC236}">
                <a16:creationId xmlns:a16="http://schemas.microsoft.com/office/drawing/2014/main" id="{22B3A8F4-8E41-45AE-9DFB-E2C1CD44E503}"/>
              </a:ext>
            </a:extLst>
          </p:cNvPr>
          <p:cNvSpPr txBox="1">
            <a:spLocks/>
          </p:cNvSpPr>
          <p:nvPr/>
        </p:nvSpPr>
        <p:spPr>
          <a:xfrm>
            <a:off x="457200" y="704850"/>
            <a:ext cx="8229600" cy="6667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defRPr/>
            </a:pPr>
            <a:r>
              <a:rPr lang="en-US" sz="3200" dirty="0">
                <a:solidFill>
                  <a:srgbClr val="FF0000"/>
                </a:solidFill>
                <a:latin typeface="Arial Black" pitchFamily="34" charset="0"/>
              </a:rPr>
              <a:t> </a:t>
            </a:r>
            <a:r>
              <a:rPr lang="en-US" sz="3200" dirty="0">
                <a:solidFill>
                  <a:srgbClr val="FFC000"/>
                </a:solidFill>
                <a:effectLst>
                  <a:outerShdw blurRad="38100" dist="38100" dir="2700000" algn="tl">
                    <a:srgbClr val="000000">
                      <a:alpha val="43137"/>
                    </a:srgbClr>
                  </a:outerShdw>
                </a:effectLst>
                <a:latin typeface="Arial Black" pitchFamily="34" charset="0"/>
              </a:rPr>
              <a:t>Risk Management </a:t>
            </a:r>
            <a:br>
              <a:rPr lang="en-US" sz="3200" dirty="0">
                <a:solidFill>
                  <a:srgbClr val="FFC000"/>
                </a:solidFill>
                <a:effectLst>
                  <a:outerShdw blurRad="38100" dist="38100" dir="2700000" algn="tl">
                    <a:srgbClr val="000000">
                      <a:alpha val="43137"/>
                    </a:srgbClr>
                  </a:outerShdw>
                </a:effectLst>
                <a:latin typeface="Arial Black" pitchFamily="34" charset="0"/>
              </a:rPr>
            </a:br>
            <a:r>
              <a:rPr lang="en-US" sz="3200" dirty="0">
                <a:solidFill>
                  <a:srgbClr val="FFC000"/>
                </a:solidFill>
                <a:effectLst>
                  <a:outerShdw blurRad="38100" dist="38100" dir="2700000" algn="tl">
                    <a:srgbClr val="000000">
                      <a:alpha val="43137"/>
                    </a:srgbClr>
                  </a:outerShdw>
                </a:effectLst>
                <a:latin typeface="Arial Black" pitchFamily="34" charset="0"/>
              </a:rPr>
              <a:t>&amp; Safety</a:t>
            </a:r>
          </a:p>
        </p:txBody>
      </p:sp>
      <p:pic>
        <p:nvPicPr>
          <p:cNvPr id="23" name="Picture 22" descr="A picture containing food, drawing, soup&#10;&#10;Description automatically generated">
            <a:extLst>
              <a:ext uri="{FF2B5EF4-FFF2-40B4-BE49-F238E27FC236}">
                <a16:creationId xmlns:a16="http://schemas.microsoft.com/office/drawing/2014/main" id="{2C1D9DC3-2379-4093-B0BC-5DC0481032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456864"/>
            <a:ext cx="879476" cy="1296070"/>
          </a:xfrm>
          <a:prstGeom prst="rect">
            <a:avLst/>
          </a:prstGeom>
        </p:spPr>
      </p:pic>
    </p:spTree>
    <p:extLst>
      <p:ext uri="{BB962C8B-B14F-4D97-AF65-F5344CB8AC3E}">
        <p14:creationId xmlns:p14="http://schemas.microsoft.com/office/powerpoint/2010/main" val="180231357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657350" y="5543550"/>
            <a:ext cx="14287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342900" eaLnBrk="1" fontAlgn="auto" hangingPunct="1">
              <a:spcBef>
                <a:spcPct val="0"/>
              </a:spcBef>
              <a:spcAft>
                <a:spcPts val="0"/>
              </a:spcAft>
              <a:buSzTx/>
              <a:buNone/>
            </a:pPr>
            <a:endParaRPr lang="en-US" altLang="en-US" sz="1800">
              <a:solidFill>
                <a:prstClr val="black"/>
              </a:solidFill>
              <a:latin typeface="Tahoma" panose="020B0604030504040204" pitchFamily="34" charset="0"/>
            </a:endParaRPr>
          </a:p>
        </p:txBody>
      </p:sp>
      <p:sp>
        <p:nvSpPr>
          <p:cNvPr id="27651" name="Rectangle 3"/>
          <p:cNvSpPr>
            <a:spLocks noChangeArrowheads="1"/>
          </p:cNvSpPr>
          <p:nvPr/>
        </p:nvSpPr>
        <p:spPr bwMode="auto">
          <a:xfrm>
            <a:off x="3486150" y="5543550"/>
            <a:ext cx="21717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342900" eaLnBrk="1" fontAlgn="auto" hangingPunct="1">
              <a:spcBef>
                <a:spcPct val="0"/>
              </a:spcBef>
              <a:spcAft>
                <a:spcPts val="0"/>
              </a:spcAft>
              <a:buSzTx/>
              <a:buNone/>
            </a:pPr>
            <a:endParaRPr lang="en-US" altLang="en-US" sz="1800">
              <a:solidFill>
                <a:prstClr val="black"/>
              </a:solidFill>
              <a:latin typeface="Tahoma" panose="020B0604030504040204" pitchFamily="34" charset="0"/>
            </a:endParaRPr>
          </a:p>
        </p:txBody>
      </p:sp>
      <p:sp>
        <p:nvSpPr>
          <p:cNvPr id="27652" name="Rectangle 4"/>
          <p:cNvSpPr>
            <a:spLocks noChangeArrowheads="1"/>
          </p:cNvSpPr>
          <p:nvPr/>
        </p:nvSpPr>
        <p:spPr bwMode="auto">
          <a:xfrm>
            <a:off x="1535163" y="2394404"/>
            <a:ext cx="6436795" cy="48282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342900" eaLnBrk="1" fontAlgn="auto" hangingPunct="1">
              <a:spcBef>
                <a:spcPct val="0"/>
              </a:spcBef>
              <a:spcAft>
                <a:spcPts val="0"/>
              </a:spcAft>
              <a:buSzTx/>
              <a:buNone/>
            </a:pPr>
            <a:r>
              <a:rPr lang="en-US" altLang="en-US" sz="2700" b="1" dirty="0">
                <a:solidFill>
                  <a:prstClr val="black"/>
                </a:solidFill>
                <a:latin typeface="Arial Black" panose="020B0A04020102020204" pitchFamily="34" charset="0"/>
              </a:rPr>
              <a:t>RISK MANAGEMENT PRINCIPLES</a:t>
            </a:r>
          </a:p>
        </p:txBody>
      </p:sp>
      <p:sp>
        <p:nvSpPr>
          <p:cNvPr id="27653" name="Rectangle 5"/>
          <p:cNvSpPr>
            <a:spLocks noChangeArrowheads="1"/>
          </p:cNvSpPr>
          <p:nvPr/>
        </p:nvSpPr>
        <p:spPr bwMode="auto">
          <a:xfrm>
            <a:off x="1535163" y="3011145"/>
            <a:ext cx="7147182" cy="2974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marL="457200" indent="-457200">
              <a:defRPr sz="2400">
                <a:solidFill>
                  <a:schemeClr val="tx1"/>
                </a:solidFill>
                <a:latin typeface="Tahoma" panose="020B0604030504040204" pitchFamily="34" charset="0"/>
              </a:defRPr>
            </a:lvl1pPr>
            <a:lvl2pPr marL="914400" indent="-457200">
              <a:defRPr sz="2400">
                <a:solidFill>
                  <a:schemeClr val="tx1"/>
                </a:solidFill>
                <a:latin typeface="Tahoma" panose="020B0604030504040204" pitchFamily="34" charset="0"/>
              </a:defRPr>
            </a:lvl2pPr>
            <a:lvl3pPr marL="1371600" indent="-457200">
              <a:defRPr sz="2400">
                <a:solidFill>
                  <a:schemeClr val="tx1"/>
                </a:solidFill>
                <a:latin typeface="Tahoma" panose="020B0604030504040204" pitchFamily="34" charset="0"/>
              </a:defRPr>
            </a:lvl3pPr>
            <a:lvl4pPr marL="1828800" indent="-457200">
              <a:defRPr sz="2400">
                <a:solidFill>
                  <a:schemeClr val="tx1"/>
                </a:solidFill>
                <a:latin typeface="Tahoma" panose="020B0604030504040204" pitchFamily="34" charset="0"/>
              </a:defRPr>
            </a:lvl4pPr>
            <a:lvl5pPr marL="2286000" indent="-457200">
              <a:defRPr sz="2400">
                <a:solidFill>
                  <a:schemeClr val="tx1"/>
                </a:solidFill>
                <a:latin typeface="Tahoma" panose="020B0604030504040204" pitchFamily="34" charset="0"/>
              </a:defRPr>
            </a:lvl5pPr>
            <a:lvl6pPr marL="2743200" indent="-457200" eaLnBrk="0" fontAlgn="base" hangingPunct="0">
              <a:spcBef>
                <a:spcPct val="0"/>
              </a:spcBef>
              <a:spcAft>
                <a:spcPct val="0"/>
              </a:spcAft>
              <a:defRPr sz="2400">
                <a:solidFill>
                  <a:schemeClr val="tx1"/>
                </a:solidFill>
                <a:latin typeface="Tahoma" panose="020B0604030504040204" pitchFamily="34" charset="0"/>
              </a:defRPr>
            </a:lvl6pPr>
            <a:lvl7pPr marL="3200400" indent="-457200" eaLnBrk="0" fontAlgn="base" hangingPunct="0">
              <a:spcBef>
                <a:spcPct val="0"/>
              </a:spcBef>
              <a:spcAft>
                <a:spcPct val="0"/>
              </a:spcAft>
              <a:defRPr sz="2400">
                <a:solidFill>
                  <a:schemeClr val="tx1"/>
                </a:solidFill>
                <a:latin typeface="Tahoma" panose="020B0604030504040204" pitchFamily="34" charset="0"/>
              </a:defRPr>
            </a:lvl7pPr>
            <a:lvl8pPr marL="3657600" indent="-457200" eaLnBrk="0" fontAlgn="base" hangingPunct="0">
              <a:spcBef>
                <a:spcPct val="0"/>
              </a:spcBef>
              <a:spcAft>
                <a:spcPct val="0"/>
              </a:spcAft>
              <a:defRPr sz="2400">
                <a:solidFill>
                  <a:schemeClr val="tx1"/>
                </a:solidFill>
                <a:latin typeface="Tahoma" panose="020B0604030504040204" pitchFamily="34" charset="0"/>
              </a:defRPr>
            </a:lvl8pPr>
            <a:lvl9pPr marL="4114800" indent="-457200" eaLnBrk="0" fontAlgn="base" hangingPunct="0">
              <a:spcBef>
                <a:spcPct val="0"/>
              </a:spcBef>
              <a:spcAft>
                <a:spcPct val="0"/>
              </a:spcAft>
              <a:defRPr sz="2400">
                <a:solidFill>
                  <a:schemeClr val="tx1"/>
                </a:solidFill>
                <a:latin typeface="Tahoma" panose="020B0604030504040204" pitchFamily="34" charset="0"/>
              </a:defRPr>
            </a:lvl9pPr>
          </a:lstStyle>
          <a:p>
            <a:pPr defTabSz="342900" eaLnBrk="1" fontAlgn="auto" hangingPunct="1">
              <a:lnSpc>
                <a:spcPct val="130000"/>
              </a:lnSpc>
              <a:spcBef>
                <a:spcPts val="0"/>
              </a:spcBef>
              <a:spcAft>
                <a:spcPts val="0"/>
              </a:spcAft>
              <a:buFontTx/>
              <a:buAutoNum type="arabicPeriod"/>
            </a:pPr>
            <a:r>
              <a:rPr lang="en-US" altLang="en-US" sz="2100" b="1" dirty="0">
                <a:solidFill>
                  <a:prstClr val="black"/>
                </a:solidFill>
                <a:latin typeface="Arial Black" panose="020B0A04020102020204" pitchFamily="34" charset="0"/>
              </a:rPr>
              <a:t>Integrate risk management into mission </a:t>
            </a:r>
          </a:p>
          <a:p>
            <a:pPr defTabSz="342900" eaLnBrk="1" fontAlgn="auto" hangingPunct="1">
              <a:lnSpc>
                <a:spcPct val="130000"/>
              </a:lnSpc>
              <a:spcBef>
                <a:spcPts val="0"/>
              </a:spcBef>
              <a:spcAft>
                <a:spcPts val="0"/>
              </a:spcAft>
            </a:pPr>
            <a:r>
              <a:rPr lang="en-US" altLang="en-US" sz="2100" b="1" dirty="0">
                <a:solidFill>
                  <a:prstClr val="black"/>
                </a:solidFill>
                <a:latin typeface="Arial Black" panose="020B0A04020102020204" pitchFamily="34" charset="0"/>
              </a:rPr>
              <a:t>planning, preparation, and execution. </a:t>
            </a:r>
          </a:p>
          <a:p>
            <a:pPr defTabSz="342900" eaLnBrk="1" fontAlgn="auto" hangingPunct="1">
              <a:lnSpc>
                <a:spcPct val="130000"/>
              </a:lnSpc>
              <a:spcBef>
                <a:spcPts val="0"/>
              </a:spcBef>
              <a:spcAft>
                <a:spcPts val="0"/>
              </a:spcAft>
            </a:pPr>
            <a:endParaRPr lang="en-US" altLang="en-US" sz="2100" b="1" dirty="0">
              <a:solidFill>
                <a:prstClr val="black"/>
              </a:solidFill>
              <a:latin typeface="Arial Black" panose="020B0A04020102020204" pitchFamily="34" charset="0"/>
            </a:endParaRPr>
          </a:p>
          <a:p>
            <a:pPr defTabSz="342900" eaLnBrk="1" fontAlgn="auto" hangingPunct="1">
              <a:lnSpc>
                <a:spcPct val="130000"/>
              </a:lnSpc>
              <a:spcBef>
                <a:spcPts val="0"/>
              </a:spcBef>
              <a:spcAft>
                <a:spcPts val="0"/>
              </a:spcAft>
              <a:buFontTx/>
              <a:buAutoNum type="arabicPeriod" startAt="2"/>
            </a:pPr>
            <a:r>
              <a:rPr lang="en-US" altLang="en-US" sz="2100" b="1" dirty="0">
                <a:solidFill>
                  <a:prstClr val="black"/>
                </a:solidFill>
                <a:latin typeface="Arial Black" panose="020B0A04020102020204" pitchFamily="34" charset="0"/>
              </a:rPr>
              <a:t>Make risk decisions at the appropriate level </a:t>
            </a:r>
          </a:p>
          <a:p>
            <a:pPr defTabSz="342900" eaLnBrk="1" fontAlgn="auto" hangingPunct="1">
              <a:lnSpc>
                <a:spcPct val="130000"/>
              </a:lnSpc>
              <a:spcBef>
                <a:spcPts val="0"/>
              </a:spcBef>
              <a:spcAft>
                <a:spcPts val="0"/>
              </a:spcAft>
            </a:pPr>
            <a:r>
              <a:rPr lang="en-US" altLang="en-US" sz="2100" b="1" dirty="0">
                <a:solidFill>
                  <a:prstClr val="black"/>
                </a:solidFill>
                <a:latin typeface="Arial Black" panose="020B0A04020102020204" pitchFamily="34" charset="0"/>
              </a:rPr>
              <a:t>in the chain-of-command.  </a:t>
            </a:r>
          </a:p>
          <a:p>
            <a:pPr defTabSz="342900" eaLnBrk="1" fontAlgn="auto" hangingPunct="1">
              <a:lnSpc>
                <a:spcPct val="130000"/>
              </a:lnSpc>
              <a:spcBef>
                <a:spcPts val="0"/>
              </a:spcBef>
              <a:spcAft>
                <a:spcPts val="0"/>
              </a:spcAft>
            </a:pPr>
            <a:endParaRPr lang="en-US" altLang="en-US" sz="2100" b="1" dirty="0">
              <a:solidFill>
                <a:prstClr val="black"/>
              </a:solidFill>
              <a:latin typeface="Arial Black" panose="020B0A04020102020204" pitchFamily="34" charset="0"/>
            </a:endParaRPr>
          </a:p>
          <a:p>
            <a:pPr defTabSz="342900" eaLnBrk="1" fontAlgn="auto" hangingPunct="1">
              <a:lnSpc>
                <a:spcPct val="130000"/>
              </a:lnSpc>
              <a:spcBef>
                <a:spcPts val="0"/>
              </a:spcBef>
              <a:spcAft>
                <a:spcPts val="0"/>
              </a:spcAft>
            </a:pPr>
            <a:r>
              <a:rPr lang="en-US" altLang="en-US" sz="2100" b="1" dirty="0">
                <a:solidFill>
                  <a:prstClr val="black"/>
                </a:solidFill>
                <a:latin typeface="Arial Black" panose="020B0A04020102020204" pitchFamily="34" charset="0"/>
              </a:rPr>
              <a:t>3.  Accept no unnecessary risk.  </a:t>
            </a:r>
          </a:p>
        </p:txBody>
      </p:sp>
      <p:sp>
        <p:nvSpPr>
          <p:cNvPr id="27654" name="Rectangle 6"/>
          <p:cNvSpPr>
            <a:spLocks noChangeArrowheads="1"/>
          </p:cNvSpPr>
          <p:nvPr/>
        </p:nvSpPr>
        <p:spPr bwMode="auto">
          <a:xfrm>
            <a:off x="7303294" y="1006080"/>
            <a:ext cx="252413" cy="20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342900" eaLnBrk="1" fontAlgn="auto" hangingPunct="1">
              <a:spcBef>
                <a:spcPct val="0"/>
              </a:spcBef>
              <a:spcAft>
                <a:spcPts val="0"/>
              </a:spcAft>
              <a:buSzTx/>
              <a:buNone/>
            </a:pPr>
            <a:endParaRPr lang="en-US" altLang="en-US" sz="1800">
              <a:solidFill>
                <a:prstClr val="black"/>
              </a:solidFill>
              <a:latin typeface="Tahoma" panose="020B0604030504040204" pitchFamily="34" charset="0"/>
            </a:endParaRPr>
          </a:p>
        </p:txBody>
      </p:sp>
      <p:sp>
        <p:nvSpPr>
          <p:cNvPr id="27655" name="Rectangle 7"/>
          <p:cNvSpPr>
            <a:spLocks noChangeArrowheads="1"/>
          </p:cNvSpPr>
          <p:nvPr/>
        </p:nvSpPr>
        <p:spPr bwMode="auto">
          <a:xfrm>
            <a:off x="4386262" y="5543551"/>
            <a:ext cx="471488" cy="354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342900" eaLnBrk="1" fontAlgn="auto" hangingPunct="1">
              <a:spcBef>
                <a:spcPct val="0"/>
              </a:spcBef>
              <a:spcAft>
                <a:spcPts val="0"/>
              </a:spcAft>
              <a:buSzTx/>
              <a:buNone/>
            </a:pPr>
            <a:endParaRPr lang="en-US" altLang="en-US" sz="1800">
              <a:solidFill>
                <a:prstClr val="black"/>
              </a:solidFill>
              <a:latin typeface="Tahoma" panose="020B0604030504040204" pitchFamily="34" charset="0"/>
            </a:endParaRPr>
          </a:p>
        </p:txBody>
      </p:sp>
      <p:pic>
        <p:nvPicPr>
          <p:cNvPr id="2" name="Picture 3" descr="320px-Seal_of_Virginia.svg.png">
            <a:extLst>
              <a:ext uri="{FF2B5EF4-FFF2-40B4-BE49-F238E27FC236}">
                <a16:creationId xmlns:a16="http://schemas.microsoft.com/office/drawing/2014/main" id="{70C4B447-3995-4B72-A325-81C39686B1FA}"/>
              </a:ext>
            </a:extLst>
          </p:cNvPr>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sp>
        <p:nvSpPr>
          <p:cNvPr id="12" name="Title 1">
            <a:extLst>
              <a:ext uri="{FF2B5EF4-FFF2-40B4-BE49-F238E27FC236}">
                <a16:creationId xmlns:a16="http://schemas.microsoft.com/office/drawing/2014/main" id="{19BCB2D5-D959-4654-BFA5-34646CD3201B}"/>
              </a:ext>
            </a:extLst>
          </p:cNvPr>
          <p:cNvSpPr txBox="1">
            <a:spLocks/>
          </p:cNvSpPr>
          <p:nvPr/>
        </p:nvSpPr>
        <p:spPr>
          <a:xfrm>
            <a:off x="457200" y="704850"/>
            <a:ext cx="8229600" cy="6667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defRPr/>
            </a:pPr>
            <a:r>
              <a:rPr lang="en-US" sz="3200" dirty="0">
                <a:solidFill>
                  <a:srgbClr val="FF0000"/>
                </a:solidFill>
                <a:latin typeface="Arial Black" pitchFamily="34" charset="0"/>
              </a:rPr>
              <a:t> </a:t>
            </a:r>
            <a:r>
              <a:rPr lang="en-US" sz="3200" dirty="0">
                <a:solidFill>
                  <a:srgbClr val="FFC000"/>
                </a:solidFill>
                <a:effectLst>
                  <a:outerShdw blurRad="38100" dist="38100" dir="2700000" algn="tl">
                    <a:srgbClr val="000000">
                      <a:alpha val="43137"/>
                    </a:srgbClr>
                  </a:outerShdw>
                </a:effectLst>
                <a:latin typeface="Arial Black" pitchFamily="34" charset="0"/>
              </a:rPr>
              <a:t>Risk Management </a:t>
            </a:r>
            <a:br>
              <a:rPr lang="en-US" sz="3200" dirty="0">
                <a:solidFill>
                  <a:srgbClr val="FFC000"/>
                </a:solidFill>
                <a:effectLst>
                  <a:outerShdw blurRad="38100" dist="38100" dir="2700000" algn="tl">
                    <a:srgbClr val="000000">
                      <a:alpha val="43137"/>
                    </a:srgbClr>
                  </a:outerShdw>
                </a:effectLst>
                <a:latin typeface="Arial Black" pitchFamily="34" charset="0"/>
              </a:rPr>
            </a:br>
            <a:r>
              <a:rPr lang="en-US" sz="3200" dirty="0">
                <a:solidFill>
                  <a:srgbClr val="FFC000"/>
                </a:solidFill>
                <a:effectLst>
                  <a:outerShdw blurRad="38100" dist="38100" dir="2700000" algn="tl">
                    <a:srgbClr val="000000">
                      <a:alpha val="43137"/>
                    </a:srgbClr>
                  </a:outerShdw>
                </a:effectLst>
                <a:latin typeface="Arial Black" pitchFamily="34" charset="0"/>
              </a:rPr>
              <a:t>&amp; Safety</a:t>
            </a:r>
          </a:p>
        </p:txBody>
      </p:sp>
      <p:pic>
        <p:nvPicPr>
          <p:cNvPr id="11" name="Picture 10" descr="A picture containing food, drawing, soup&#10;&#10;Description automatically generated">
            <a:extLst>
              <a:ext uri="{FF2B5EF4-FFF2-40B4-BE49-F238E27FC236}">
                <a16:creationId xmlns:a16="http://schemas.microsoft.com/office/drawing/2014/main" id="{2FC2F655-0A41-4370-8716-0816206820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456864"/>
            <a:ext cx="879476" cy="1296070"/>
          </a:xfrm>
          <a:prstGeom prst="rect">
            <a:avLst/>
          </a:prstGeom>
        </p:spPr>
      </p:pic>
    </p:spTree>
    <p:extLst>
      <p:ext uri="{BB962C8B-B14F-4D97-AF65-F5344CB8AC3E}">
        <p14:creationId xmlns:p14="http://schemas.microsoft.com/office/powerpoint/2010/main" val="395889147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eaLnBrk="1" fontAlgn="auto" hangingPunct="1">
              <a:spcAft>
                <a:spcPts val="0"/>
              </a:spcAft>
              <a:defRPr/>
            </a:pPr>
            <a:r>
              <a:rPr lang="en-US" sz="4800" dirty="0">
                <a:solidFill>
                  <a:srgbClr val="FF0000"/>
                </a:solidFill>
                <a:latin typeface="Arial Black" pitchFamily="34" charset="0"/>
              </a:rPr>
              <a:t> </a:t>
            </a:r>
            <a:endParaRPr lang="en-US" sz="4400" dirty="0">
              <a:solidFill>
                <a:srgbClr val="FFC000"/>
              </a:solidFill>
              <a:effectLst>
                <a:outerShdw blurRad="38100" dist="38100" dir="2700000" algn="tl">
                  <a:srgbClr val="000000">
                    <a:alpha val="43137"/>
                  </a:srgbClr>
                </a:outerShdw>
              </a:effectLst>
              <a:latin typeface="Arial Black" pitchFamily="34" charset="0"/>
            </a:endParaRP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sp>
        <p:nvSpPr>
          <p:cNvPr id="6" name="TextBox 5">
            <a:extLst>
              <a:ext uri="{FF2B5EF4-FFF2-40B4-BE49-F238E27FC236}">
                <a16:creationId xmlns:a16="http://schemas.microsoft.com/office/drawing/2014/main" id="{99F44EB4-C4EB-42AD-9372-5DE4C979AE7F}"/>
              </a:ext>
            </a:extLst>
          </p:cNvPr>
          <p:cNvSpPr txBox="1"/>
          <p:nvPr/>
        </p:nvSpPr>
        <p:spPr>
          <a:xfrm>
            <a:off x="1752600" y="3013501"/>
            <a:ext cx="5867400" cy="830997"/>
          </a:xfrm>
          <a:prstGeom prst="rect">
            <a:avLst/>
          </a:prstGeom>
          <a:noFill/>
        </p:spPr>
        <p:txBody>
          <a:bodyPr wrap="square" rtlCol="0">
            <a:spAutoFit/>
          </a:bodyPr>
          <a:lstStyle/>
          <a:p>
            <a:pPr algn="ctr"/>
            <a:r>
              <a:rPr lang="en-US" sz="4800" b="1" dirty="0">
                <a:latin typeface="Arial Black" panose="020B0A04020102020204" pitchFamily="34" charset="0"/>
              </a:rPr>
              <a:t>Mission</a:t>
            </a:r>
          </a:p>
        </p:txBody>
      </p:sp>
      <p:pic>
        <p:nvPicPr>
          <p:cNvPr id="7" name="Picture 6" descr="A picture containing food, drawing, soup&#10;&#10;Description automatically generated">
            <a:extLst>
              <a:ext uri="{FF2B5EF4-FFF2-40B4-BE49-F238E27FC236}">
                <a16:creationId xmlns:a16="http://schemas.microsoft.com/office/drawing/2014/main" id="{6146798C-18AE-4D77-BDE8-FE71285C8C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800" y="255104"/>
            <a:ext cx="879476" cy="1296070"/>
          </a:xfrm>
          <a:prstGeom prst="rect">
            <a:avLst/>
          </a:prstGeom>
        </p:spPr>
      </p:pic>
    </p:spTree>
    <p:extLst>
      <p:ext uri="{BB962C8B-B14F-4D97-AF65-F5344CB8AC3E}">
        <p14:creationId xmlns:p14="http://schemas.microsoft.com/office/powerpoint/2010/main" val="18979160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ChangeArrowheads="1"/>
          </p:cNvSpPr>
          <p:nvPr/>
        </p:nvSpPr>
        <p:spPr bwMode="auto">
          <a:xfrm>
            <a:off x="1466023" y="3124200"/>
            <a:ext cx="7085113" cy="1036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342900" eaLnBrk="1" fontAlgn="auto" hangingPunct="1">
              <a:spcBef>
                <a:spcPct val="0"/>
              </a:spcBef>
              <a:spcAft>
                <a:spcPts val="0"/>
              </a:spcAft>
              <a:buSzTx/>
              <a:buNone/>
            </a:pPr>
            <a:r>
              <a:rPr lang="en-US" altLang="en-US" sz="2100" b="1" u="sng" dirty="0">
                <a:solidFill>
                  <a:schemeClr val="tx2"/>
                </a:solidFill>
                <a:latin typeface="Arial Black" panose="020B0A04020102020204" pitchFamily="34" charset="0"/>
              </a:rPr>
              <a:t>RISK ASSESSMENT</a:t>
            </a:r>
            <a:r>
              <a:rPr lang="en-US" altLang="en-US" sz="2100" b="1" dirty="0">
                <a:solidFill>
                  <a:schemeClr val="tx2"/>
                </a:solidFill>
                <a:latin typeface="Arial Black" panose="020B0A04020102020204" pitchFamily="34" charset="0"/>
              </a:rPr>
              <a:t>- </a:t>
            </a:r>
            <a:r>
              <a:rPr lang="en-US" altLang="en-US" sz="2100" b="1" dirty="0">
                <a:solidFill>
                  <a:prstClr val="black"/>
                </a:solidFill>
                <a:latin typeface="Arial Black" panose="020B0A04020102020204" pitchFamily="34" charset="0"/>
              </a:rPr>
              <a:t>Risk assessment is the </a:t>
            </a:r>
          </a:p>
          <a:p>
            <a:pPr defTabSz="342900" eaLnBrk="1" fontAlgn="auto" hangingPunct="1">
              <a:spcBef>
                <a:spcPct val="0"/>
              </a:spcBef>
              <a:spcAft>
                <a:spcPts val="0"/>
              </a:spcAft>
              <a:buSzTx/>
              <a:buNone/>
            </a:pPr>
            <a:r>
              <a:rPr lang="en-US" altLang="en-US" sz="2100" b="1" dirty="0">
                <a:solidFill>
                  <a:prstClr val="black"/>
                </a:solidFill>
                <a:latin typeface="Arial Black" panose="020B0A04020102020204" pitchFamily="34" charset="0"/>
              </a:rPr>
              <a:t>identification and assessment of hazards </a:t>
            </a:r>
          </a:p>
          <a:p>
            <a:pPr defTabSz="342900" eaLnBrk="1" fontAlgn="auto" hangingPunct="1">
              <a:spcBef>
                <a:spcPct val="0"/>
              </a:spcBef>
              <a:spcAft>
                <a:spcPts val="0"/>
              </a:spcAft>
              <a:buSzTx/>
              <a:buNone/>
            </a:pPr>
            <a:r>
              <a:rPr lang="en-US" altLang="en-US" sz="2100" b="1" dirty="0">
                <a:solidFill>
                  <a:prstClr val="black"/>
                </a:solidFill>
                <a:latin typeface="Arial Black" panose="020B0A04020102020204" pitchFamily="34" charset="0"/>
              </a:rPr>
              <a:t>(the first 2 steps of risk management process).</a:t>
            </a:r>
          </a:p>
        </p:txBody>
      </p:sp>
      <p:sp>
        <p:nvSpPr>
          <p:cNvPr id="13315" name="Rectangle 1027"/>
          <p:cNvSpPr>
            <a:spLocks noChangeArrowheads="1"/>
          </p:cNvSpPr>
          <p:nvPr/>
        </p:nvSpPr>
        <p:spPr bwMode="auto">
          <a:xfrm>
            <a:off x="1466023" y="4495800"/>
            <a:ext cx="7185654" cy="135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342900" eaLnBrk="1" fontAlgn="auto" hangingPunct="1">
              <a:spcBef>
                <a:spcPct val="0"/>
              </a:spcBef>
              <a:spcAft>
                <a:spcPts val="0"/>
              </a:spcAft>
              <a:buSzTx/>
              <a:buNone/>
            </a:pPr>
            <a:r>
              <a:rPr lang="en-US" altLang="en-US" sz="2100" b="1" u="sng" dirty="0">
                <a:solidFill>
                  <a:schemeClr val="tx2"/>
                </a:solidFill>
                <a:latin typeface="Arial Black" panose="020B0A04020102020204" pitchFamily="34" charset="0"/>
              </a:rPr>
              <a:t>HAZARD</a:t>
            </a:r>
            <a:r>
              <a:rPr lang="en-US" altLang="en-US" sz="2100" b="1" dirty="0">
                <a:solidFill>
                  <a:schemeClr val="tx2"/>
                </a:solidFill>
                <a:latin typeface="Arial Black" panose="020B0A04020102020204" pitchFamily="34" charset="0"/>
              </a:rPr>
              <a:t>-</a:t>
            </a:r>
            <a:r>
              <a:rPr lang="en-US" altLang="en-US" sz="2100" b="1" dirty="0">
                <a:solidFill>
                  <a:prstClr val="black"/>
                </a:solidFill>
                <a:latin typeface="Arial Black" panose="020B0A04020102020204" pitchFamily="34" charset="0"/>
              </a:rPr>
              <a:t> Any actual or potential condition that </a:t>
            </a:r>
          </a:p>
          <a:p>
            <a:pPr defTabSz="342900" eaLnBrk="1" fontAlgn="auto" hangingPunct="1">
              <a:spcBef>
                <a:spcPct val="0"/>
              </a:spcBef>
              <a:spcAft>
                <a:spcPts val="0"/>
              </a:spcAft>
              <a:buSzTx/>
              <a:buNone/>
            </a:pPr>
            <a:r>
              <a:rPr lang="en-US" altLang="en-US" sz="2100" b="1" dirty="0">
                <a:solidFill>
                  <a:prstClr val="black"/>
                </a:solidFill>
                <a:latin typeface="Arial Black" panose="020B0A04020102020204" pitchFamily="34" charset="0"/>
              </a:rPr>
              <a:t>can cause injury, illness, or death of personnel;</a:t>
            </a:r>
          </a:p>
          <a:p>
            <a:pPr defTabSz="342900" eaLnBrk="1" fontAlgn="auto" hangingPunct="1">
              <a:spcBef>
                <a:spcPct val="0"/>
              </a:spcBef>
              <a:spcAft>
                <a:spcPts val="0"/>
              </a:spcAft>
              <a:buSzTx/>
              <a:buNone/>
            </a:pPr>
            <a:r>
              <a:rPr lang="en-US" altLang="en-US" sz="2100" b="1" dirty="0">
                <a:solidFill>
                  <a:prstClr val="black"/>
                </a:solidFill>
                <a:latin typeface="Arial Black" panose="020B0A04020102020204" pitchFamily="34" charset="0"/>
              </a:rPr>
              <a:t>damage to or loss of equipment or property;</a:t>
            </a:r>
          </a:p>
          <a:p>
            <a:pPr defTabSz="342900" eaLnBrk="1" fontAlgn="auto" hangingPunct="1">
              <a:spcBef>
                <a:spcPct val="0"/>
              </a:spcBef>
              <a:spcAft>
                <a:spcPts val="0"/>
              </a:spcAft>
              <a:buSzTx/>
              <a:buNone/>
            </a:pPr>
            <a:r>
              <a:rPr lang="en-US" altLang="en-US" sz="2100" b="1" dirty="0">
                <a:solidFill>
                  <a:prstClr val="black"/>
                </a:solidFill>
                <a:latin typeface="Arial Black" panose="020B0A04020102020204" pitchFamily="34" charset="0"/>
              </a:rPr>
              <a:t> or mission degradation.</a:t>
            </a:r>
          </a:p>
        </p:txBody>
      </p:sp>
      <p:sp>
        <p:nvSpPr>
          <p:cNvPr id="13316" name="Rectangle 1028"/>
          <p:cNvSpPr>
            <a:spLocks noChangeArrowheads="1"/>
          </p:cNvSpPr>
          <p:nvPr/>
        </p:nvSpPr>
        <p:spPr bwMode="auto">
          <a:xfrm>
            <a:off x="2179358" y="2309911"/>
            <a:ext cx="5061483" cy="48282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defTabSz="342900" eaLnBrk="1" fontAlgn="auto" hangingPunct="1">
              <a:spcBef>
                <a:spcPct val="0"/>
              </a:spcBef>
              <a:spcAft>
                <a:spcPts val="0"/>
              </a:spcAft>
              <a:buSzTx/>
              <a:buNone/>
            </a:pPr>
            <a:r>
              <a:rPr lang="en-US" altLang="en-US" sz="2700" b="1" dirty="0">
                <a:solidFill>
                  <a:prstClr val="black"/>
                </a:solidFill>
                <a:latin typeface="Arial Black" panose="020B0A04020102020204" pitchFamily="34" charset="0"/>
              </a:rPr>
              <a:t>TERMS AND DEFINITIONS</a:t>
            </a:r>
          </a:p>
        </p:txBody>
      </p:sp>
      <p:pic>
        <p:nvPicPr>
          <p:cNvPr id="2" name="Picture 3" descr="320px-Seal_of_Virginia.svg.png">
            <a:extLst>
              <a:ext uri="{FF2B5EF4-FFF2-40B4-BE49-F238E27FC236}">
                <a16:creationId xmlns:a16="http://schemas.microsoft.com/office/drawing/2014/main" id="{4A76FA23-4CF2-4301-96FD-10A7787DD43D}"/>
              </a:ext>
            </a:extLst>
          </p:cNvPr>
          <p:cNvPicPr>
            <a:picLocks noChangeAspect="1"/>
          </p:cNvPicPr>
          <p:nvPr/>
        </p:nvPicPr>
        <p:blipFill>
          <a:blip r:embed="rId2" cstate="print"/>
          <a:srcRect/>
          <a:stretch>
            <a:fillRect/>
          </a:stretch>
        </p:blipFill>
        <p:spPr bwMode="auto">
          <a:xfrm>
            <a:off x="152400" y="380999"/>
            <a:ext cx="1447800" cy="1447800"/>
          </a:xfrm>
          <a:prstGeom prst="rect">
            <a:avLst/>
          </a:prstGeom>
          <a:noFill/>
          <a:ln w="9525">
            <a:noFill/>
            <a:miter lim="800000"/>
            <a:headEnd/>
            <a:tailEnd/>
          </a:ln>
        </p:spPr>
      </p:pic>
      <p:sp>
        <p:nvSpPr>
          <p:cNvPr id="4" name="Title 1">
            <a:extLst>
              <a:ext uri="{FF2B5EF4-FFF2-40B4-BE49-F238E27FC236}">
                <a16:creationId xmlns:a16="http://schemas.microsoft.com/office/drawing/2014/main" id="{EF047CD0-06EA-4F73-901F-7BCE08FA38A7}"/>
              </a:ext>
            </a:extLst>
          </p:cNvPr>
          <p:cNvSpPr txBox="1">
            <a:spLocks/>
          </p:cNvSpPr>
          <p:nvPr/>
        </p:nvSpPr>
        <p:spPr>
          <a:xfrm>
            <a:off x="457200" y="704850"/>
            <a:ext cx="8229600" cy="6667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defRPr/>
            </a:pPr>
            <a:r>
              <a:rPr lang="en-US" sz="3200" dirty="0">
                <a:solidFill>
                  <a:srgbClr val="FF0000"/>
                </a:solidFill>
                <a:latin typeface="Arial Black" pitchFamily="34" charset="0"/>
              </a:rPr>
              <a:t> </a:t>
            </a:r>
            <a:r>
              <a:rPr lang="en-US" sz="3200" dirty="0">
                <a:solidFill>
                  <a:srgbClr val="FFC000"/>
                </a:solidFill>
                <a:effectLst>
                  <a:outerShdw blurRad="38100" dist="38100" dir="2700000" algn="tl">
                    <a:srgbClr val="000000">
                      <a:alpha val="43137"/>
                    </a:srgbClr>
                  </a:outerShdw>
                </a:effectLst>
                <a:latin typeface="Arial Black" pitchFamily="34" charset="0"/>
              </a:rPr>
              <a:t>Risk Management </a:t>
            </a:r>
            <a:br>
              <a:rPr lang="en-US" sz="3200" dirty="0">
                <a:solidFill>
                  <a:srgbClr val="FFC000"/>
                </a:solidFill>
                <a:effectLst>
                  <a:outerShdw blurRad="38100" dist="38100" dir="2700000" algn="tl">
                    <a:srgbClr val="000000">
                      <a:alpha val="43137"/>
                    </a:srgbClr>
                  </a:outerShdw>
                </a:effectLst>
                <a:latin typeface="Arial Black" pitchFamily="34" charset="0"/>
              </a:rPr>
            </a:br>
            <a:r>
              <a:rPr lang="en-US" sz="3200" dirty="0">
                <a:solidFill>
                  <a:srgbClr val="FFC000"/>
                </a:solidFill>
                <a:effectLst>
                  <a:outerShdw blurRad="38100" dist="38100" dir="2700000" algn="tl">
                    <a:srgbClr val="000000">
                      <a:alpha val="43137"/>
                    </a:srgbClr>
                  </a:outerShdw>
                </a:effectLst>
                <a:latin typeface="Arial Black" pitchFamily="34" charset="0"/>
              </a:rPr>
              <a:t>&amp; Safety</a:t>
            </a:r>
          </a:p>
        </p:txBody>
      </p:sp>
      <p:pic>
        <p:nvPicPr>
          <p:cNvPr id="8" name="Picture 7" descr="A picture containing food, drawing, soup&#10;&#10;Description automatically generated">
            <a:extLst>
              <a:ext uri="{FF2B5EF4-FFF2-40B4-BE49-F238E27FC236}">
                <a16:creationId xmlns:a16="http://schemas.microsoft.com/office/drawing/2014/main" id="{5D51D14D-EB3D-4A75-A8BE-B1ECB7CEB9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456864"/>
            <a:ext cx="879476" cy="1296070"/>
          </a:xfrm>
          <a:prstGeom prst="rect">
            <a:avLst/>
          </a:prstGeom>
        </p:spPr>
      </p:pic>
    </p:spTree>
    <p:extLst>
      <p:ext uri="{BB962C8B-B14F-4D97-AF65-F5344CB8AC3E}">
        <p14:creationId xmlns:p14="http://schemas.microsoft.com/office/powerpoint/2010/main" val="5203379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657350" y="5543550"/>
            <a:ext cx="14287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342900" eaLnBrk="1" fontAlgn="auto" hangingPunct="1">
              <a:spcBef>
                <a:spcPct val="0"/>
              </a:spcBef>
              <a:spcAft>
                <a:spcPts val="0"/>
              </a:spcAft>
              <a:buSzTx/>
              <a:buNone/>
            </a:pPr>
            <a:endParaRPr lang="en-US" altLang="en-US" sz="1800">
              <a:solidFill>
                <a:prstClr val="black"/>
              </a:solidFill>
              <a:latin typeface="Tahoma" panose="020B0604030504040204" pitchFamily="34" charset="0"/>
            </a:endParaRPr>
          </a:p>
        </p:txBody>
      </p:sp>
      <p:sp>
        <p:nvSpPr>
          <p:cNvPr id="14339" name="Rectangle 3"/>
          <p:cNvSpPr>
            <a:spLocks noChangeArrowheads="1"/>
          </p:cNvSpPr>
          <p:nvPr/>
        </p:nvSpPr>
        <p:spPr bwMode="auto">
          <a:xfrm>
            <a:off x="3486150" y="5543550"/>
            <a:ext cx="21717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342900" eaLnBrk="1" fontAlgn="auto" hangingPunct="1">
              <a:spcBef>
                <a:spcPct val="0"/>
              </a:spcBef>
              <a:spcAft>
                <a:spcPts val="0"/>
              </a:spcAft>
              <a:buSzTx/>
              <a:buNone/>
            </a:pPr>
            <a:endParaRPr lang="en-US" altLang="en-US" sz="1800">
              <a:solidFill>
                <a:prstClr val="black"/>
              </a:solidFill>
              <a:latin typeface="Tahoma" panose="020B0604030504040204" pitchFamily="34" charset="0"/>
            </a:endParaRPr>
          </a:p>
        </p:txBody>
      </p:sp>
      <p:sp>
        <p:nvSpPr>
          <p:cNvPr id="14340" name="Rectangle 4"/>
          <p:cNvSpPr>
            <a:spLocks noChangeArrowheads="1"/>
          </p:cNvSpPr>
          <p:nvPr/>
        </p:nvSpPr>
        <p:spPr bwMode="auto">
          <a:xfrm>
            <a:off x="2041258" y="2067499"/>
            <a:ext cx="5061483" cy="48282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defTabSz="342900" eaLnBrk="1" fontAlgn="auto" hangingPunct="1">
              <a:spcBef>
                <a:spcPct val="0"/>
              </a:spcBef>
              <a:spcAft>
                <a:spcPts val="0"/>
              </a:spcAft>
              <a:buSzTx/>
              <a:buNone/>
            </a:pPr>
            <a:r>
              <a:rPr lang="en-US" altLang="en-US" sz="2700" b="1" dirty="0">
                <a:solidFill>
                  <a:prstClr val="black"/>
                </a:solidFill>
                <a:latin typeface="Arial Black" panose="020B0A04020102020204" pitchFamily="34" charset="0"/>
              </a:rPr>
              <a:t>TERMS AND DEFINITIONS</a:t>
            </a:r>
          </a:p>
        </p:txBody>
      </p:sp>
      <p:sp>
        <p:nvSpPr>
          <p:cNvPr id="14341" name="Rectangle 5"/>
          <p:cNvSpPr>
            <a:spLocks noChangeArrowheads="1"/>
          </p:cNvSpPr>
          <p:nvPr/>
        </p:nvSpPr>
        <p:spPr bwMode="auto">
          <a:xfrm>
            <a:off x="1432322" y="2596164"/>
            <a:ext cx="6572250" cy="4106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342900" eaLnBrk="1" fontAlgn="auto" hangingPunct="1">
              <a:spcBef>
                <a:spcPct val="0"/>
              </a:spcBef>
              <a:spcAft>
                <a:spcPts val="0"/>
              </a:spcAft>
              <a:buSzTx/>
              <a:buNone/>
            </a:pPr>
            <a:r>
              <a:rPr lang="en-US" altLang="en-US" sz="1875" b="1" u="sng" dirty="0">
                <a:solidFill>
                  <a:schemeClr val="tx2"/>
                </a:solidFill>
                <a:latin typeface="Arial Black" panose="020B0A04020102020204" pitchFamily="34" charset="0"/>
              </a:rPr>
              <a:t>RISK</a:t>
            </a:r>
            <a:r>
              <a:rPr lang="en-US" altLang="en-US" sz="1875" b="1" dirty="0">
                <a:solidFill>
                  <a:prstClr val="black"/>
                </a:solidFill>
                <a:latin typeface="Arial Black" panose="020B0A04020102020204" pitchFamily="34" charset="0"/>
              </a:rPr>
              <a:t> The probability of exposure to injury or loss from hazard.  Risk level is expressed in terms of  hazard probability and severity.  Two kinds of risk:</a:t>
            </a:r>
          </a:p>
          <a:p>
            <a:pPr defTabSz="342900" eaLnBrk="1" fontAlgn="auto" hangingPunct="1">
              <a:spcBef>
                <a:spcPct val="0"/>
              </a:spcBef>
              <a:spcAft>
                <a:spcPts val="0"/>
              </a:spcAft>
              <a:buSzTx/>
              <a:buNone/>
            </a:pPr>
            <a:endParaRPr lang="en-US" altLang="en-US" sz="1875" b="1" dirty="0">
              <a:solidFill>
                <a:prstClr val="black"/>
              </a:solidFill>
              <a:latin typeface="Arial Black" panose="020B0A04020102020204" pitchFamily="34" charset="0"/>
            </a:endParaRPr>
          </a:p>
          <a:p>
            <a:pPr defTabSz="342900" eaLnBrk="1" fontAlgn="auto" hangingPunct="1">
              <a:spcBef>
                <a:spcPct val="0"/>
              </a:spcBef>
              <a:spcAft>
                <a:spcPts val="0"/>
              </a:spcAft>
              <a:buSzTx/>
              <a:buNone/>
            </a:pPr>
            <a:r>
              <a:rPr lang="en-US" altLang="en-US" sz="1875" b="1" dirty="0">
                <a:solidFill>
                  <a:prstClr val="black"/>
                </a:solidFill>
                <a:latin typeface="Arial Black" panose="020B0A04020102020204" pitchFamily="34" charset="0"/>
              </a:rPr>
              <a:t>           - </a:t>
            </a:r>
            <a:r>
              <a:rPr lang="en-US" altLang="en-US" sz="1875" b="1" dirty="0">
                <a:solidFill>
                  <a:schemeClr val="tx2"/>
                </a:solidFill>
                <a:latin typeface="Arial Black" panose="020B0A04020102020204" pitchFamily="34" charset="0"/>
              </a:rPr>
              <a:t>Tactical risk </a:t>
            </a:r>
            <a:r>
              <a:rPr lang="en-US" altLang="en-US" sz="1875" b="1" dirty="0">
                <a:solidFill>
                  <a:prstClr val="black"/>
                </a:solidFill>
                <a:latin typeface="Arial Black" panose="020B0A04020102020204" pitchFamily="34" charset="0"/>
              </a:rPr>
              <a:t>- Risk associated with hazards that exist because of the presence of the enemy or an adversary. </a:t>
            </a:r>
          </a:p>
          <a:p>
            <a:pPr defTabSz="342900" eaLnBrk="1" fontAlgn="auto" hangingPunct="1">
              <a:spcBef>
                <a:spcPct val="0"/>
              </a:spcBef>
              <a:spcAft>
                <a:spcPts val="0"/>
              </a:spcAft>
              <a:buSzTx/>
              <a:buNone/>
            </a:pPr>
            <a:endParaRPr lang="en-US" altLang="en-US" sz="1875" b="1" dirty="0">
              <a:solidFill>
                <a:prstClr val="black"/>
              </a:solidFill>
              <a:latin typeface="Arial Black" panose="020B0A04020102020204" pitchFamily="34" charset="0"/>
            </a:endParaRPr>
          </a:p>
          <a:p>
            <a:pPr defTabSz="342900" eaLnBrk="1" fontAlgn="auto" hangingPunct="1">
              <a:spcBef>
                <a:spcPct val="0"/>
              </a:spcBef>
              <a:spcAft>
                <a:spcPts val="0"/>
              </a:spcAft>
              <a:buSzTx/>
              <a:buNone/>
            </a:pPr>
            <a:r>
              <a:rPr lang="en-US" altLang="en-US" sz="1875" b="1" dirty="0">
                <a:solidFill>
                  <a:schemeClr val="tx2"/>
                </a:solidFill>
                <a:latin typeface="Arial Black" panose="020B0A04020102020204" pitchFamily="34" charset="0"/>
              </a:rPr>
              <a:t>           - Accident risk - </a:t>
            </a:r>
            <a:r>
              <a:rPr lang="en-US" altLang="en-US" sz="1875" b="1" dirty="0">
                <a:solidFill>
                  <a:prstClr val="black"/>
                </a:solidFill>
                <a:latin typeface="Arial Black" panose="020B0A04020102020204" pitchFamily="34" charset="0"/>
              </a:rPr>
              <a:t>Includes all operational risk considerations other than tactical risk, and can include activities associated with hazards concerning friendly personnel, equipment, readiness, and environmental conditions.	</a:t>
            </a:r>
          </a:p>
        </p:txBody>
      </p:sp>
      <p:sp>
        <p:nvSpPr>
          <p:cNvPr id="14342" name="Rectangle 6"/>
          <p:cNvSpPr>
            <a:spLocks noChangeArrowheads="1"/>
          </p:cNvSpPr>
          <p:nvPr/>
        </p:nvSpPr>
        <p:spPr bwMode="auto">
          <a:xfrm>
            <a:off x="4402931" y="5635230"/>
            <a:ext cx="315516" cy="20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342900" eaLnBrk="1" fontAlgn="auto" hangingPunct="1">
              <a:spcBef>
                <a:spcPct val="0"/>
              </a:spcBef>
              <a:spcAft>
                <a:spcPts val="0"/>
              </a:spcAft>
              <a:buSzTx/>
              <a:buNone/>
            </a:pPr>
            <a:endParaRPr lang="en-US" altLang="en-US" sz="1800">
              <a:solidFill>
                <a:prstClr val="black"/>
              </a:solidFill>
              <a:latin typeface="Tahoma" panose="020B0604030504040204" pitchFamily="34" charset="0"/>
            </a:endParaRPr>
          </a:p>
        </p:txBody>
      </p:sp>
      <p:sp>
        <p:nvSpPr>
          <p:cNvPr id="14343" name="Rectangle 7"/>
          <p:cNvSpPr>
            <a:spLocks noChangeArrowheads="1"/>
          </p:cNvSpPr>
          <p:nvPr/>
        </p:nvSpPr>
        <p:spPr bwMode="auto">
          <a:xfrm>
            <a:off x="7417594" y="1006080"/>
            <a:ext cx="195263" cy="20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342900" eaLnBrk="1" fontAlgn="auto" hangingPunct="1">
              <a:spcBef>
                <a:spcPct val="0"/>
              </a:spcBef>
              <a:spcAft>
                <a:spcPts val="0"/>
              </a:spcAft>
              <a:buSzTx/>
              <a:buNone/>
            </a:pPr>
            <a:endParaRPr lang="en-US" altLang="en-US" sz="1800">
              <a:solidFill>
                <a:prstClr val="black"/>
              </a:solidFill>
              <a:latin typeface="Tahoma" panose="020B0604030504040204" pitchFamily="34" charset="0"/>
            </a:endParaRPr>
          </a:p>
        </p:txBody>
      </p:sp>
      <p:pic>
        <p:nvPicPr>
          <p:cNvPr id="2" name="Picture 3" descr="320px-Seal_of_Virginia.svg.png">
            <a:extLst>
              <a:ext uri="{FF2B5EF4-FFF2-40B4-BE49-F238E27FC236}">
                <a16:creationId xmlns:a16="http://schemas.microsoft.com/office/drawing/2014/main" id="{3D2387F4-6B40-4473-84A1-48B61694D4EE}"/>
              </a:ext>
            </a:extLst>
          </p:cNvPr>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sp>
        <p:nvSpPr>
          <p:cNvPr id="4" name="Title 1">
            <a:extLst>
              <a:ext uri="{FF2B5EF4-FFF2-40B4-BE49-F238E27FC236}">
                <a16:creationId xmlns:a16="http://schemas.microsoft.com/office/drawing/2014/main" id="{97ACACF5-4C55-4772-B481-D938984E0114}"/>
              </a:ext>
            </a:extLst>
          </p:cNvPr>
          <p:cNvSpPr txBox="1">
            <a:spLocks/>
          </p:cNvSpPr>
          <p:nvPr/>
        </p:nvSpPr>
        <p:spPr>
          <a:xfrm>
            <a:off x="457200" y="704850"/>
            <a:ext cx="8229600" cy="6667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defRPr/>
            </a:pPr>
            <a:r>
              <a:rPr lang="en-US" sz="3200" dirty="0">
                <a:solidFill>
                  <a:srgbClr val="FF0000"/>
                </a:solidFill>
                <a:latin typeface="Arial Black" pitchFamily="34" charset="0"/>
              </a:rPr>
              <a:t> </a:t>
            </a:r>
            <a:r>
              <a:rPr lang="en-US" sz="3200" dirty="0">
                <a:solidFill>
                  <a:srgbClr val="FFC000"/>
                </a:solidFill>
                <a:effectLst>
                  <a:outerShdw blurRad="38100" dist="38100" dir="2700000" algn="tl">
                    <a:srgbClr val="000000">
                      <a:alpha val="43137"/>
                    </a:srgbClr>
                  </a:outerShdw>
                </a:effectLst>
                <a:latin typeface="Arial Black" pitchFamily="34" charset="0"/>
              </a:rPr>
              <a:t>Risk Management </a:t>
            </a:r>
            <a:br>
              <a:rPr lang="en-US" sz="3200" dirty="0">
                <a:solidFill>
                  <a:srgbClr val="FFC000"/>
                </a:solidFill>
                <a:effectLst>
                  <a:outerShdw blurRad="38100" dist="38100" dir="2700000" algn="tl">
                    <a:srgbClr val="000000">
                      <a:alpha val="43137"/>
                    </a:srgbClr>
                  </a:outerShdw>
                </a:effectLst>
                <a:latin typeface="Arial Black" pitchFamily="34" charset="0"/>
              </a:rPr>
            </a:br>
            <a:r>
              <a:rPr lang="en-US" sz="3200" dirty="0">
                <a:solidFill>
                  <a:srgbClr val="FFC000"/>
                </a:solidFill>
                <a:effectLst>
                  <a:outerShdw blurRad="38100" dist="38100" dir="2700000" algn="tl">
                    <a:srgbClr val="000000">
                      <a:alpha val="43137"/>
                    </a:srgbClr>
                  </a:outerShdw>
                </a:effectLst>
                <a:latin typeface="Arial Black" pitchFamily="34" charset="0"/>
              </a:rPr>
              <a:t>&amp; Safety</a:t>
            </a:r>
          </a:p>
        </p:txBody>
      </p:sp>
      <p:pic>
        <p:nvPicPr>
          <p:cNvPr id="11" name="Picture 10" descr="A picture containing food, drawing, soup&#10;&#10;Description automatically generated">
            <a:extLst>
              <a:ext uri="{FF2B5EF4-FFF2-40B4-BE49-F238E27FC236}">
                <a16:creationId xmlns:a16="http://schemas.microsoft.com/office/drawing/2014/main" id="{A34D3CBF-9576-4BE0-B26E-B4527874BA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456864"/>
            <a:ext cx="879476" cy="1296070"/>
          </a:xfrm>
          <a:prstGeom prst="rect">
            <a:avLst/>
          </a:prstGeom>
        </p:spPr>
      </p:pic>
    </p:spTree>
    <p:extLst>
      <p:ext uri="{BB962C8B-B14F-4D97-AF65-F5344CB8AC3E}">
        <p14:creationId xmlns:p14="http://schemas.microsoft.com/office/powerpoint/2010/main" val="266157122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657350" y="5543550"/>
            <a:ext cx="14287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342900" eaLnBrk="1" fontAlgn="auto" hangingPunct="1">
              <a:spcBef>
                <a:spcPct val="0"/>
              </a:spcBef>
              <a:spcAft>
                <a:spcPts val="0"/>
              </a:spcAft>
              <a:buSzTx/>
              <a:buNone/>
            </a:pPr>
            <a:endParaRPr lang="en-US" altLang="en-US" sz="1800">
              <a:solidFill>
                <a:prstClr val="black"/>
              </a:solidFill>
              <a:latin typeface="Tahoma" panose="020B0604030504040204" pitchFamily="34" charset="0"/>
            </a:endParaRPr>
          </a:p>
        </p:txBody>
      </p:sp>
      <p:sp>
        <p:nvSpPr>
          <p:cNvPr id="16387" name="Rectangle 3"/>
          <p:cNvSpPr>
            <a:spLocks noChangeArrowheads="1"/>
          </p:cNvSpPr>
          <p:nvPr/>
        </p:nvSpPr>
        <p:spPr bwMode="auto">
          <a:xfrm>
            <a:off x="3486150" y="5543550"/>
            <a:ext cx="21717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342900" eaLnBrk="1" fontAlgn="auto" hangingPunct="1">
              <a:spcBef>
                <a:spcPct val="0"/>
              </a:spcBef>
              <a:spcAft>
                <a:spcPts val="0"/>
              </a:spcAft>
              <a:buSzTx/>
              <a:buNone/>
            </a:pPr>
            <a:endParaRPr lang="en-US" altLang="en-US" sz="1800">
              <a:solidFill>
                <a:prstClr val="black"/>
              </a:solidFill>
              <a:latin typeface="Tahoma" panose="020B0604030504040204" pitchFamily="34" charset="0"/>
            </a:endParaRPr>
          </a:p>
        </p:txBody>
      </p:sp>
      <p:sp>
        <p:nvSpPr>
          <p:cNvPr id="16388" name="Rectangle 4"/>
          <p:cNvSpPr>
            <a:spLocks noChangeArrowheads="1"/>
          </p:cNvSpPr>
          <p:nvPr/>
        </p:nvSpPr>
        <p:spPr bwMode="auto">
          <a:xfrm>
            <a:off x="2041258" y="2000069"/>
            <a:ext cx="5061483" cy="48282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defTabSz="342900" eaLnBrk="1" fontAlgn="auto" hangingPunct="1">
              <a:spcBef>
                <a:spcPct val="0"/>
              </a:spcBef>
              <a:spcAft>
                <a:spcPts val="0"/>
              </a:spcAft>
              <a:buSzTx/>
              <a:buNone/>
            </a:pPr>
            <a:r>
              <a:rPr lang="en-US" altLang="en-US" sz="2700" b="1" dirty="0">
                <a:solidFill>
                  <a:prstClr val="black"/>
                </a:solidFill>
                <a:latin typeface="Arial Black" panose="020B0A04020102020204" pitchFamily="34" charset="0"/>
              </a:rPr>
              <a:t>TERMS AND DEFINITIONS</a:t>
            </a:r>
          </a:p>
        </p:txBody>
      </p:sp>
      <p:sp>
        <p:nvSpPr>
          <p:cNvPr id="16389" name="Rectangle 5"/>
          <p:cNvSpPr>
            <a:spLocks noChangeArrowheads="1"/>
          </p:cNvSpPr>
          <p:nvPr/>
        </p:nvSpPr>
        <p:spPr bwMode="auto">
          <a:xfrm>
            <a:off x="1444229" y="2438400"/>
            <a:ext cx="6572250" cy="3683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6" tIns="33338" rIns="67866" bIns="33338">
            <a:spAutoFit/>
          </a:bodyPr>
          <a:lstStyle>
            <a:lvl1pPr>
              <a:spcBef>
                <a:spcPct val="20000"/>
              </a:spcBef>
              <a:buSzPct val="100000"/>
              <a:buChar char="•"/>
              <a:tabLst>
                <a:tab pos="457200" algn="l"/>
              </a:tabLst>
              <a:defRPr sz="3200">
                <a:solidFill>
                  <a:schemeClr val="tx1"/>
                </a:solidFill>
                <a:latin typeface="Times New Roman" panose="02020603050405020304" pitchFamily="18" charset="0"/>
              </a:defRPr>
            </a:lvl1pPr>
            <a:lvl2pPr marL="742950" indent="-285750">
              <a:spcBef>
                <a:spcPct val="20000"/>
              </a:spcBef>
              <a:buSzPct val="100000"/>
              <a:buChar char="–"/>
              <a:tabLst>
                <a:tab pos="457200" algn="l"/>
              </a:tabLst>
              <a:defRPr sz="2800">
                <a:solidFill>
                  <a:schemeClr val="tx1"/>
                </a:solidFill>
                <a:latin typeface="Times New Roman" panose="02020603050405020304" pitchFamily="18" charset="0"/>
              </a:defRPr>
            </a:lvl2pPr>
            <a:lvl3pPr marL="1143000" indent="-228600">
              <a:spcBef>
                <a:spcPct val="20000"/>
              </a:spcBef>
              <a:buSzPct val="100000"/>
              <a:buChar char="•"/>
              <a:tabLst>
                <a:tab pos="457200" algn="l"/>
              </a:tabLst>
              <a:defRPr sz="2400">
                <a:solidFill>
                  <a:schemeClr val="tx1"/>
                </a:solidFill>
                <a:latin typeface="Times New Roman" panose="02020603050405020304" pitchFamily="18" charset="0"/>
              </a:defRPr>
            </a:lvl3pPr>
            <a:lvl4pPr marL="1600200" indent="-228600">
              <a:spcBef>
                <a:spcPct val="20000"/>
              </a:spcBef>
              <a:buSzPct val="100000"/>
              <a:buChar char="–"/>
              <a:tabLst>
                <a:tab pos="457200" algn="l"/>
              </a:tabLst>
              <a:defRPr sz="2000">
                <a:solidFill>
                  <a:schemeClr val="tx1"/>
                </a:solidFill>
                <a:latin typeface="Times New Roman" panose="02020603050405020304" pitchFamily="18" charset="0"/>
              </a:defRPr>
            </a:lvl4pPr>
            <a:lvl5pPr marL="2057400" indent="-228600">
              <a:spcBef>
                <a:spcPct val="20000"/>
              </a:spcBef>
              <a:buSzPct val="100000"/>
              <a:buChar char="•"/>
              <a:tabLst>
                <a:tab pos="4572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tabLst>
                <a:tab pos="4572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tabLst>
                <a:tab pos="4572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tabLst>
                <a:tab pos="4572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tabLst>
                <a:tab pos="457200" algn="l"/>
              </a:tabLst>
              <a:defRPr sz="2000">
                <a:solidFill>
                  <a:schemeClr val="tx1"/>
                </a:solidFill>
                <a:latin typeface="Times New Roman" panose="02020603050405020304" pitchFamily="18" charset="0"/>
              </a:defRPr>
            </a:lvl9pPr>
          </a:lstStyle>
          <a:p>
            <a:pPr defTabSz="342900" eaLnBrk="1" fontAlgn="auto" hangingPunct="1">
              <a:spcBef>
                <a:spcPct val="0"/>
              </a:spcBef>
              <a:spcAft>
                <a:spcPts val="0"/>
              </a:spcAft>
              <a:buSzTx/>
              <a:buNone/>
            </a:pPr>
            <a:r>
              <a:rPr lang="en-US" altLang="en-US" sz="1950" b="1" u="sng" dirty="0">
                <a:solidFill>
                  <a:srgbClr val="FF0000"/>
                </a:solidFill>
                <a:latin typeface="Arial Black" panose="020B0A04020102020204" pitchFamily="34" charset="0"/>
              </a:rPr>
              <a:t>PROBABILITY</a:t>
            </a:r>
            <a:r>
              <a:rPr lang="en-US" altLang="en-US" sz="1800" b="1" dirty="0">
                <a:solidFill>
                  <a:srgbClr val="FF0000"/>
                </a:solidFill>
                <a:latin typeface="Arial Black" panose="020B0A04020102020204" pitchFamily="34" charset="0"/>
              </a:rPr>
              <a:t>-</a:t>
            </a:r>
            <a:r>
              <a:rPr lang="en-US" altLang="en-US" sz="1800" b="1" dirty="0">
                <a:latin typeface="Arial Black" panose="020B0A04020102020204" pitchFamily="34" charset="0"/>
              </a:rPr>
              <a:t> The likelihood that an event will occur. </a:t>
            </a:r>
          </a:p>
          <a:p>
            <a:pPr defTabSz="342900" eaLnBrk="1" fontAlgn="auto" hangingPunct="1">
              <a:spcBef>
                <a:spcPct val="0"/>
              </a:spcBef>
              <a:spcAft>
                <a:spcPts val="0"/>
              </a:spcAft>
              <a:buSzTx/>
              <a:buNone/>
            </a:pPr>
            <a:endParaRPr lang="en-US" altLang="en-US" sz="1800" b="1" dirty="0">
              <a:latin typeface="Arial Black" panose="020B0A04020102020204" pitchFamily="34" charset="0"/>
            </a:endParaRPr>
          </a:p>
          <a:p>
            <a:pPr defTabSz="342900" eaLnBrk="1" fontAlgn="auto" hangingPunct="1">
              <a:spcBef>
                <a:spcPct val="0"/>
              </a:spcBef>
              <a:spcAft>
                <a:spcPts val="0"/>
              </a:spcAft>
              <a:buSzTx/>
              <a:buNone/>
            </a:pPr>
            <a:r>
              <a:rPr lang="en-US" altLang="en-US" sz="1800" b="1" dirty="0">
                <a:latin typeface="Arial Black" panose="020B0A04020102020204" pitchFamily="34" charset="0"/>
              </a:rPr>
              <a:t> There are five degrees of probability:</a:t>
            </a:r>
          </a:p>
          <a:p>
            <a:pPr defTabSz="342900" eaLnBrk="1" fontAlgn="auto" hangingPunct="1">
              <a:spcBef>
                <a:spcPct val="0"/>
              </a:spcBef>
              <a:spcAft>
                <a:spcPts val="0"/>
              </a:spcAft>
              <a:buSzTx/>
              <a:buNone/>
            </a:pPr>
            <a:endParaRPr lang="en-US" altLang="en-US" sz="1800" b="1" dirty="0">
              <a:latin typeface="Arial Black" panose="020B0A04020102020204" pitchFamily="34" charset="0"/>
            </a:endParaRPr>
          </a:p>
          <a:p>
            <a:pPr defTabSz="342900" eaLnBrk="1" fontAlgn="auto" hangingPunct="1">
              <a:spcBef>
                <a:spcPct val="0"/>
              </a:spcBef>
              <a:spcAft>
                <a:spcPts val="0"/>
              </a:spcAft>
              <a:buSzTx/>
              <a:buNone/>
            </a:pPr>
            <a:r>
              <a:rPr lang="en-US" altLang="en-US" sz="1600" b="1" u="sng" dirty="0">
                <a:solidFill>
                  <a:srgbClr val="FF0000"/>
                </a:solidFill>
                <a:latin typeface="Arial Black" panose="020B0A04020102020204" pitchFamily="34" charset="0"/>
              </a:rPr>
              <a:t>Frequent</a:t>
            </a:r>
            <a:r>
              <a:rPr lang="en-US" altLang="en-US" sz="1600" b="1" dirty="0">
                <a:solidFill>
                  <a:srgbClr val="FF0000"/>
                </a:solidFill>
                <a:latin typeface="Arial Black" panose="020B0A04020102020204" pitchFamily="34" charset="0"/>
              </a:rPr>
              <a:t>   </a:t>
            </a:r>
            <a:r>
              <a:rPr lang="en-US" altLang="en-US" sz="1600" b="1" u="sng" dirty="0">
                <a:solidFill>
                  <a:srgbClr val="FF0000"/>
                </a:solidFill>
                <a:latin typeface="Arial Black" panose="020B0A04020102020204" pitchFamily="34" charset="0"/>
              </a:rPr>
              <a:t>Likely</a:t>
            </a:r>
            <a:r>
              <a:rPr lang="en-US" altLang="en-US" sz="1600" b="1" dirty="0">
                <a:solidFill>
                  <a:srgbClr val="FF0000"/>
                </a:solidFill>
                <a:latin typeface="Arial Black" panose="020B0A04020102020204" pitchFamily="34" charset="0"/>
              </a:rPr>
              <a:t>   </a:t>
            </a:r>
            <a:r>
              <a:rPr lang="en-US" altLang="en-US" sz="1600" b="1" u="sng" dirty="0">
                <a:solidFill>
                  <a:srgbClr val="FF0000"/>
                </a:solidFill>
                <a:latin typeface="Arial Black" panose="020B0A04020102020204" pitchFamily="34" charset="0"/>
              </a:rPr>
              <a:t>Occasional</a:t>
            </a:r>
            <a:r>
              <a:rPr lang="en-US" altLang="en-US" sz="1600" b="1" dirty="0">
                <a:solidFill>
                  <a:srgbClr val="FF0000"/>
                </a:solidFill>
                <a:latin typeface="Arial Black" panose="020B0A04020102020204" pitchFamily="34" charset="0"/>
              </a:rPr>
              <a:t>   </a:t>
            </a:r>
            <a:r>
              <a:rPr lang="en-US" altLang="en-US" sz="1600" b="1" u="sng" dirty="0">
                <a:solidFill>
                  <a:srgbClr val="FF0000"/>
                </a:solidFill>
                <a:latin typeface="Arial Black" panose="020B0A04020102020204" pitchFamily="34" charset="0"/>
              </a:rPr>
              <a:t>Seldom</a:t>
            </a:r>
            <a:r>
              <a:rPr lang="en-US" altLang="en-US" sz="1600" b="1" dirty="0">
                <a:solidFill>
                  <a:srgbClr val="FF0000"/>
                </a:solidFill>
                <a:latin typeface="Arial Black" panose="020B0A04020102020204" pitchFamily="34" charset="0"/>
              </a:rPr>
              <a:t>  </a:t>
            </a:r>
            <a:r>
              <a:rPr lang="en-US" altLang="en-US" sz="1600" b="1" u="sng" dirty="0">
                <a:solidFill>
                  <a:srgbClr val="FF0000"/>
                </a:solidFill>
                <a:latin typeface="Arial Black" panose="020B0A04020102020204" pitchFamily="34" charset="0"/>
              </a:rPr>
              <a:t>Unlikely</a:t>
            </a:r>
            <a:r>
              <a:rPr lang="en-US" altLang="en-US" sz="1600" b="1" dirty="0">
                <a:solidFill>
                  <a:srgbClr val="FF0000"/>
                </a:solidFill>
                <a:latin typeface="Arial Black" panose="020B0A04020102020204" pitchFamily="34" charset="0"/>
              </a:rPr>
              <a:t>  </a:t>
            </a:r>
            <a:r>
              <a:rPr lang="en-US" altLang="en-US" sz="1600" b="1" dirty="0">
                <a:latin typeface="Arial Black" panose="020B0A04020102020204" pitchFamily="34" charset="0"/>
              </a:rPr>
              <a:t>	</a:t>
            </a:r>
          </a:p>
          <a:p>
            <a:pPr defTabSz="342900" eaLnBrk="1" fontAlgn="auto" hangingPunct="1">
              <a:spcBef>
                <a:spcPct val="0"/>
              </a:spcBef>
              <a:spcAft>
                <a:spcPts val="0"/>
              </a:spcAft>
              <a:buSzTx/>
              <a:buNone/>
            </a:pPr>
            <a:r>
              <a:rPr lang="en-US" altLang="en-US" sz="1800" b="1" dirty="0">
                <a:latin typeface="Arial Black" panose="020B0A04020102020204" pitchFamily="34" charset="0"/>
              </a:rPr>
              <a:t> </a:t>
            </a:r>
          </a:p>
          <a:p>
            <a:pPr defTabSz="342900" eaLnBrk="1" fontAlgn="auto" hangingPunct="1">
              <a:spcBef>
                <a:spcPct val="0"/>
              </a:spcBef>
              <a:spcAft>
                <a:spcPts val="0"/>
              </a:spcAft>
              <a:buSzTx/>
              <a:buNone/>
            </a:pPr>
            <a:r>
              <a:rPr lang="en-US" altLang="en-US" sz="1950" b="1" u="sng" dirty="0">
                <a:solidFill>
                  <a:srgbClr val="FF0000"/>
                </a:solidFill>
                <a:latin typeface="Arial Black" panose="020B0A04020102020204" pitchFamily="34" charset="0"/>
              </a:rPr>
              <a:t>SEVERITY</a:t>
            </a:r>
            <a:r>
              <a:rPr lang="en-US" altLang="en-US" sz="1800" b="1" dirty="0">
                <a:solidFill>
                  <a:srgbClr val="FF0000"/>
                </a:solidFill>
                <a:latin typeface="Arial Black" panose="020B0A04020102020204" pitchFamily="34" charset="0"/>
              </a:rPr>
              <a:t>-</a:t>
            </a:r>
            <a:r>
              <a:rPr lang="en-US" altLang="en-US" sz="1800" b="1" dirty="0">
                <a:latin typeface="Arial Black" panose="020B0A04020102020204" pitchFamily="34" charset="0"/>
              </a:rPr>
              <a:t> The degree of injury, property damage, or other mission impairing factors.</a:t>
            </a:r>
          </a:p>
          <a:p>
            <a:pPr defTabSz="342900" eaLnBrk="1" fontAlgn="auto" hangingPunct="1">
              <a:spcBef>
                <a:spcPct val="0"/>
              </a:spcBef>
              <a:spcAft>
                <a:spcPts val="0"/>
              </a:spcAft>
              <a:buSzTx/>
              <a:buNone/>
            </a:pPr>
            <a:endParaRPr lang="en-US" altLang="en-US" sz="1800" b="1" dirty="0">
              <a:latin typeface="Arial Black" panose="020B0A04020102020204" pitchFamily="34" charset="0"/>
            </a:endParaRPr>
          </a:p>
          <a:p>
            <a:pPr defTabSz="342900" eaLnBrk="1" fontAlgn="auto" hangingPunct="1">
              <a:spcBef>
                <a:spcPct val="0"/>
              </a:spcBef>
              <a:spcAft>
                <a:spcPts val="0"/>
              </a:spcAft>
              <a:buSzTx/>
              <a:buNone/>
            </a:pPr>
            <a:r>
              <a:rPr lang="en-US" altLang="en-US" sz="1800" b="1" dirty="0">
                <a:latin typeface="Arial Black" panose="020B0A04020102020204" pitchFamily="34" charset="0"/>
              </a:rPr>
              <a:t>There are four degrees of severity.</a:t>
            </a:r>
          </a:p>
          <a:p>
            <a:pPr defTabSz="342900" eaLnBrk="1" fontAlgn="auto" hangingPunct="1">
              <a:spcBef>
                <a:spcPct val="0"/>
              </a:spcBef>
              <a:spcAft>
                <a:spcPts val="0"/>
              </a:spcAft>
              <a:buSzTx/>
              <a:buNone/>
            </a:pPr>
            <a:endParaRPr lang="en-US" altLang="en-US" sz="1800" b="1" dirty="0">
              <a:latin typeface="Arial Black" panose="020B0A04020102020204" pitchFamily="34" charset="0"/>
            </a:endParaRPr>
          </a:p>
          <a:p>
            <a:pPr defTabSz="342900" eaLnBrk="1" fontAlgn="auto" hangingPunct="1">
              <a:spcBef>
                <a:spcPct val="0"/>
              </a:spcBef>
              <a:spcAft>
                <a:spcPts val="0"/>
              </a:spcAft>
              <a:buSzTx/>
              <a:buNone/>
            </a:pPr>
            <a:r>
              <a:rPr lang="en-US" altLang="en-US" sz="1800" b="1" u="sng" dirty="0">
                <a:solidFill>
                  <a:srgbClr val="FF0000"/>
                </a:solidFill>
                <a:latin typeface="Arial Black" panose="020B0A04020102020204" pitchFamily="34" charset="0"/>
              </a:rPr>
              <a:t>Catastrophic</a:t>
            </a:r>
            <a:r>
              <a:rPr lang="en-US" altLang="en-US" sz="1800" b="1" dirty="0">
                <a:solidFill>
                  <a:srgbClr val="FF0000"/>
                </a:solidFill>
                <a:latin typeface="Arial Black" panose="020B0A04020102020204" pitchFamily="34" charset="0"/>
              </a:rPr>
              <a:t>    </a:t>
            </a:r>
            <a:r>
              <a:rPr lang="en-US" altLang="en-US" sz="1800" b="1" u="sng" dirty="0">
                <a:solidFill>
                  <a:srgbClr val="FF0000"/>
                </a:solidFill>
                <a:latin typeface="Arial Black" panose="020B0A04020102020204" pitchFamily="34" charset="0"/>
              </a:rPr>
              <a:t>Critical</a:t>
            </a:r>
            <a:r>
              <a:rPr lang="en-US" altLang="en-US" sz="1800" b="1" dirty="0">
                <a:solidFill>
                  <a:srgbClr val="FF0000"/>
                </a:solidFill>
                <a:latin typeface="Arial Black" panose="020B0A04020102020204" pitchFamily="34" charset="0"/>
              </a:rPr>
              <a:t>    </a:t>
            </a:r>
            <a:r>
              <a:rPr lang="en-US" altLang="en-US" sz="1800" b="1" u="sng" dirty="0">
                <a:solidFill>
                  <a:srgbClr val="FF0000"/>
                </a:solidFill>
                <a:latin typeface="Arial Black" panose="020B0A04020102020204" pitchFamily="34" charset="0"/>
              </a:rPr>
              <a:t>Marginal</a:t>
            </a:r>
            <a:r>
              <a:rPr lang="en-US" altLang="en-US" sz="1800" b="1" dirty="0">
                <a:solidFill>
                  <a:srgbClr val="FF0000"/>
                </a:solidFill>
                <a:latin typeface="Arial Black" panose="020B0A04020102020204" pitchFamily="34" charset="0"/>
              </a:rPr>
              <a:t>    </a:t>
            </a:r>
            <a:r>
              <a:rPr lang="en-US" altLang="en-US" sz="1800" b="1" u="sng" dirty="0">
                <a:solidFill>
                  <a:srgbClr val="FF0000"/>
                </a:solidFill>
                <a:latin typeface="Arial Black" panose="020B0A04020102020204" pitchFamily="34" charset="0"/>
              </a:rPr>
              <a:t>Negligible</a:t>
            </a:r>
            <a:endParaRPr lang="en-US" altLang="en-US" sz="1800" b="1" dirty="0">
              <a:solidFill>
                <a:srgbClr val="FF0000"/>
              </a:solidFill>
              <a:latin typeface="Arial Black" panose="020B0A04020102020204" pitchFamily="34" charset="0"/>
            </a:endParaRPr>
          </a:p>
        </p:txBody>
      </p:sp>
      <p:sp>
        <p:nvSpPr>
          <p:cNvPr id="16390" name="Rectangle 6"/>
          <p:cNvSpPr>
            <a:spLocks noChangeArrowheads="1"/>
          </p:cNvSpPr>
          <p:nvPr/>
        </p:nvSpPr>
        <p:spPr bwMode="auto">
          <a:xfrm>
            <a:off x="4414838" y="5749530"/>
            <a:ext cx="315516" cy="20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342900" eaLnBrk="1" fontAlgn="auto" hangingPunct="1">
              <a:spcBef>
                <a:spcPct val="0"/>
              </a:spcBef>
              <a:spcAft>
                <a:spcPts val="0"/>
              </a:spcAft>
              <a:buSzTx/>
              <a:buNone/>
            </a:pPr>
            <a:endParaRPr lang="en-US" altLang="en-US" sz="1800">
              <a:solidFill>
                <a:prstClr val="black"/>
              </a:solidFill>
              <a:latin typeface="Tahoma" panose="020B0604030504040204" pitchFamily="34" charset="0"/>
            </a:endParaRPr>
          </a:p>
        </p:txBody>
      </p:sp>
      <p:sp>
        <p:nvSpPr>
          <p:cNvPr id="16391" name="Rectangle 7"/>
          <p:cNvSpPr>
            <a:spLocks noChangeArrowheads="1"/>
          </p:cNvSpPr>
          <p:nvPr/>
        </p:nvSpPr>
        <p:spPr bwMode="auto">
          <a:xfrm>
            <a:off x="7503319" y="948930"/>
            <a:ext cx="195263" cy="20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342900" eaLnBrk="1" fontAlgn="auto" hangingPunct="1">
              <a:spcBef>
                <a:spcPct val="0"/>
              </a:spcBef>
              <a:spcAft>
                <a:spcPts val="0"/>
              </a:spcAft>
              <a:buSzTx/>
              <a:buNone/>
            </a:pPr>
            <a:endParaRPr lang="en-US" altLang="en-US" sz="1800">
              <a:solidFill>
                <a:prstClr val="black"/>
              </a:solidFill>
              <a:latin typeface="Tahoma" panose="020B0604030504040204" pitchFamily="34" charset="0"/>
            </a:endParaRPr>
          </a:p>
        </p:txBody>
      </p:sp>
      <p:pic>
        <p:nvPicPr>
          <p:cNvPr id="2" name="Picture 3" descr="320px-Seal_of_Virginia.svg.png">
            <a:extLst>
              <a:ext uri="{FF2B5EF4-FFF2-40B4-BE49-F238E27FC236}">
                <a16:creationId xmlns:a16="http://schemas.microsoft.com/office/drawing/2014/main" id="{FD742580-4541-44CE-A94B-54BB8DDEC28D}"/>
              </a:ext>
            </a:extLst>
          </p:cNvPr>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sp>
        <p:nvSpPr>
          <p:cNvPr id="4" name="Title 1">
            <a:extLst>
              <a:ext uri="{FF2B5EF4-FFF2-40B4-BE49-F238E27FC236}">
                <a16:creationId xmlns:a16="http://schemas.microsoft.com/office/drawing/2014/main" id="{B6758A56-8578-4930-96AB-6AB87B92FC34}"/>
              </a:ext>
            </a:extLst>
          </p:cNvPr>
          <p:cNvSpPr txBox="1">
            <a:spLocks/>
          </p:cNvSpPr>
          <p:nvPr/>
        </p:nvSpPr>
        <p:spPr>
          <a:xfrm>
            <a:off x="457200" y="704850"/>
            <a:ext cx="8229600" cy="6667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defRPr/>
            </a:pPr>
            <a:r>
              <a:rPr lang="en-US" sz="3200" dirty="0">
                <a:solidFill>
                  <a:srgbClr val="FF0000"/>
                </a:solidFill>
                <a:latin typeface="Arial Black" pitchFamily="34" charset="0"/>
              </a:rPr>
              <a:t> </a:t>
            </a:r>
            <a:r>
              <a:rPr lang="en-US" sz="3200" dirty="0">
                <a:solidFill>
                  <a:srgbClr val="FFC000"/>
                </a:solidFill>
                <a:effectLst>
                  <a:outerShdw blurRad="38100" dist="38100" dir="2700000" algn="tl">
                    <a:srgbClr val="000000">
                      <a:alpha val="43137"/>
                    </a:srgbClr>
                  </a:outerShdw>
                </a:effectLst>
                <a:latin typeface="Arial Black" pitchFamily="34" charset="0"/>
              </a:rPr>
              <a:t>Risk Management </a:t>
            </a:r>
            <a:br>
              <a:rPr lang="en-US" sz="3200" dirty="0">
                <a:solidFill>
                  <a:srgbClr val="FFC000"/>
                </a:solidFill>
                <a:effectLst>
                  <a:outerShdw blurRad="38100" dist="38100" dir="2700000" algn="tl">
                    <a:srgbClr val="000000">
                      <a:alpha val="43137"/>
                    </a:srgbClr>
                  </a:outerShdw>
                </a:effectLst>
                <a:latin typeface="Arial Black" pitchFamily="34" charset="0"/>
              </a:rPr>
            </a:br>
            <a:r>
              <a:rPr lang="en-US" sz="3200" dirty="0">
                <a:solidFill>
                  <a:srgbClr val="FFC000"/>
                </a:solidFill>
                <a:effectLst>
                  <a:outerShdw blurRad="38100" dist="38100" dir="2700000" algn="tl">
                    <a:srgbClr val="000000">
                      <a:alpha val="43137"/>
                    </a:srgbClr>
                  </a:outerShdw>
                </a:effectLst>
                <a:latin typeface="Arial Black" pitchFamily="34" charset="0"/>
              </a:rPr>
              <a:t>&amp; Safety</a:t>
            </a:r>
          </a:p>
        </p:txBody>
      </p:sp>
      <p:pic>
        <p:nvPicPr>
          <p:cNvPr id="11" name="Picture 10" descr="A picture containing food, drawing, soup&#10;&#10;Description automatically generated">
            <a:extLst>
              <a:ext uri="{FF2B5EF4-FFF2-40B4-BE49-F238E27FC236}">
                <a16:creationId xmlns:a16="http://schemas.microsoft.com/office/drawing/2014/main" id="{D69051E4-A57F-4B9D-8F97-09A8E870A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456864"/>
            <a:ext cx="879476" cy="1296070"/>
          </a:xfrm>
          <a:prstGeom prst="rect">
            <a:avLst/>
          </a:prstGeom>
        </p:spPr>
      </p:pic>
    </p:spTree>
    <p:extLst>
      <p:ext uri="{BB962C8B-B14F-4D97-AF65-F5344CB8AC3E}">
        <p14:creationId xmlns:p14="http://schemas.microsoft.com/office/powerpoint/2010/main" val="42081425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657350" y="5543550"/>
            <a:ext cx="14287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342900" eaLnBrk="1" fontAlgn="auto" hangingPunct="1">
              <a:spcBef>
                <a:spcPct val="0"/>
              </a:spcBef>
              <a:spcAft>
                <a:spcPts val="0"/>
              </a:spcAft>
              <a:buSzTx/>
              <a:buNone/>
            </a:pPr>
            <a:endParaRPr lang="en-US" altLang="en-US" sz="1800">
              <a:solidFill>
                <a:prstClr val="black"/>
              </a:solidFill>
              <a:latin typeface="Tahoma" panose="020B0604030504040204" pitchFamily="34" charset="0"/>
            </a:endParaRPr>
          </a:p>
        </p:txBody>
      </p:sp>
      <p:sp>
        <p:nvSpPr>
          <p:cNvPr id="18435" name="Rectangle 3"/>
          <p:cNvSpPr>
            <a:spLocks noChangeArrowheads="1"/>
          </p:cNvSpPr>
          <p:nvPr/>
        </p:nvSpPr>
        <p:spPr bwMode="auto">
          <a:xfrm>
            <a:off x="3486150" y="5543550"/>
            <a:ext cx="21717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342900" eaLnBrk="1" fontAlgn="auto" hangingPunct="1">
              <a:spcBef>
                <a:spcPct val="0"/>
              </a:spcBef>
              <a:spcAft>
                <a:spcPts val="0"/>
              </a:spcAft>
              <a:buSzTx/>
              <a:buNone/>
            </a:pPr>
            <a:endParaRPr lang="en-US" altLang="en-US" sz="1800">
              <a:solidFill>
                <a:prstClr val="black"/>
              </a:solidFill>
              <a:latin typeface="Tahoma" panose="020B0604030504040204" pitchFamily="34" charset="0"/>
            </a:endParaRPr>
          </a:p>
        </p:txBody>
      </p:sp>
      <p:sp>
        <p:nvSpPr>
          <p:cNvPr id="18436" name="Rectangle 4"/>
          <p:cNvSpPr>
            <a:spLocks noChangeArrowheads="1"/>
          </p:cNvSpPr>
          <p:nvPr/>
        </p:nvSpPr>
        <p:spPr bwMode="auto">
          <a:xfrm>
            <a:off x="2578072" y="1650123"/>
            <a:ext cx="3987855" cy="71365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defTabSz="342900" eaLnBrk="1" fontAlgn="auto" hangingPunct="1">
              <a:spcBef>
                <a:spcPct val="0"/>
              </a:spcBef>
              <a:spcAft>
                <a:spcPts val="0"/>
              </a:spcAft>
              <a:buSzTx/>
              <a:buNone/>
            </a:pPr>
            <a:r>
              <a:rPr lang="en-US" altLang="en-US" sz="2100" b="1" dirty="0">
                <a:solidFill>
                  <a:prstClr val="black"/>
                </a:solidFill>
                <a:latin typeface="Arial Black" panose="020B0A04020102020204" pitchFamily="34" charset="0"/>
              </a:rPr>
              <a:t>DETERMINE THE </a:t>
            </a:r>
          </a:p>
          <a:p>
            <a:pPr algn="ctr" defTabSz="342900" eaLnBrk="1" fontAlgn="auto" hangingPunct="1">
              <a:spcBef>
                <a:spcPct val="0"/>
              </a:spcBef>
              <a:spcAft>
                <a:spcPts val="0"/>
              </a:spcAft>
              <a:buSzTx/>
              <a:buNone/>
            </a:pPr>
            <a:r>
              <a:rPr lang="en-US" altLang="en-US" sz="2100" b="1" dirty="0">
                <a:solidFill>
                  <a:prstClr val="black"/>
                </a:solidFill>
                <a:latin typeface="Arial Black" panose="020B0A04020102020204" pitchFamily="34" charset="0"/>
              </a:rPr>
              <a:t>DEGREE OF PROBABILITY</a:t>
            </a:r>
          </a:p>
        </p:txBody>
      </p:sp>
      <p:sp>
        <p:nvSpPr>
          <p:cNvPr id="18437" name="Rectangle 5"/>
          <p:cNvSpPr>
            <a:spLocks noChangeArrowheads="1"/>
          </p:cNvSpPr>
          <p:nvPr/>
        </p:nvSpPr>
        <p:spPr bwMode="auto">
          <a:xfrm>
            <a:off x="1447800" y="2363781"/>
            <a:ext cx="6743700" cy="4730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6" tIns="33338" rIns="67866" bIns="33338">
            <a:spAutoFit/>
          </a:bodyPr>
          <a:lstStyle>
            <a:lvl1pPr>
              <a:spcBef>
                <a:spcPct val="20000"/>
              </a:spcBef>
              <a:buSzPct val="100000"/>
              <a:buChar char="•"/>
              <a:tabLst>
                <a:tab pos="457200" algn="l"/>
              </a:tabLst>
              <a:defRPr sz="3200">
                <a:solidFill>
                  <a:schemeClr val="tx1"/>
                </a:solidFill>
                <a:latin typeface="Times New Roman" panose="02020603050405020304" pitchFamily="18" charset="0"/>
              </a:defRPr>
            </a:lvl1pPr>
            <a:lvl2pPr marL="742950" indent="-285750">
              <a:spcBef>
                <a:spcPct val="20000"/>
              </a:spcBef>
              <a:buSzPct val="100000"/>
              <a:buChar char="–"/>
              <a:tabLst>
                <a:tab pos="457200" algn="l"/>
              </a:tabLst>
              <a:defRPr sz="2800">
                <a:solidFill>
                  <a:schemeClr val="tx1"/>
                </a:solidFill>
                <a:latin typeface="Times New Roman" panose="02020603050405020304" pitchFamily="18" charset="0"/>
              </a:defRPr>
            </a:lvl2pPr>
            <a:lvl3pPr marL="1143000" indent="-228600">
              <a:spcBef>
                <a:spcPct val="20000"/>
              </a:spcBef>
              <a:buSzPct val="100000"/>
              <a:buChar char="•"/>
              <a:tabLst>
                <a:tab pos="457200" algn="l"/>
              </a:tabLst>
              <a:defRPr sz="2400">
                <a:solidFill>
                  <a:schemeClr val="tx1"/>
                </a:solidFill>
                <a:latin typeface="Times New Roman" panose="02020603050405020304" pitchFamily="18" charset="0"/>
              </a:defRPr>
            </a:lvl3pPr>
            <a:lvl4pPr marL="1600200" indent="-228600">
              <a:spcBef>
                <a:spcPct val="20000"/>
              </a:spcBef>
              <a:buSzPct val="100000"/>
              <a:buChar char="–"/>
              <a:tabLst>
                <a:tab pos="457200" algn="l"/>
              </a:tabLst>
              <a:defRPr sz="2000">
                <a:solidFill>
                  <a:schemeClr val="tx1"/>
                </a:solidFill>
                <a:latin typeface="Times New Roman" panose="02020603050405020304" pitchFamily="18" charset="0"/>
              </a:defRPr>
            </a:lvl4pPr>
            <a:lvl5pPr marL="2057400" indent="-228600">
              <a:spcBef>
                <a:spcPct val="20000"/>
              </a:spcBef>
              <a:buSzPct val="100000"/>
              <a:buChar char="•"/>
              <a:tabLst>
                <a:tab pos="4572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tabLst>
                <a:tab pos="4572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tabLst>
                <a:tab pos="4572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tabLst>
                <a:tab pos="4572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tabLst>
                <a:tab pos="457200" algn="l"/>
              </a:tabLst>
              <a:defRPr sz="2000">
                <a:solidFill>
                  <a:schemeClr val="tx1"/>
                </a:solidFill>
                <a:latin typeface="Times New Roman" panose="02020603050405020304" pitchFamily="18" charset="0"/>
              </a:defRPr>
            </a:lvl9pPr>
          </a:lstStyle>
          <a:p>
            <a:pPr defTabSz="342900" eaLnBrk="1" fontAlgn="auto" hangingPunct="1">
              <a:spcBef>
                <a:spcPct val="0"/>
              </a:spcBef>
              <a:spcAft>
                <a:spcPts val="0"/>
              </a:spcAft>
              <a:buSzTx/>
              <a:buNone/>
            </a:pPr>
            <a:r>
              <a:rPr lang="en-US" altLang="en-US" sz="1800" b="1" u="sng" dirty="0">
                <a:latin typeface="Arial Black" panose="020B0A04020102020204" pitchFamily="34" charset="0"/>
              </a:rPr>
              <a:t>PROBABILITY </a:t>
            </a:r>
            <a:r>
              <a:rPr lang="en-US" altLang="en-US" sz="1800" b="1" dirty="0">
                <a:latin typeface="Arial Black" panose="020B0A04020102020204" pitchFamily="34" charset="0"/>
              </a:rPr>
              <a:t>- </a:t>
            </a:r>
            <a:r>
              <a:rPr lang="en-US" altLang="en-US" sz="1650" b="1" dirty="0">
                <a:latin typeface="Arial Black" panose="020B0A04020102020204" pitchFamily="34" charset="0"/>
              </a:rPr>
              <a:t>The likelihood that an event will occur.  Determine what is the chance or likelihood of the event occurring?  There are five degrees of probability:</a:t>
            </a:r>
            <a:r>
              <a:rPr lang="en-US" altLang="en-US" sz="1800" b="1" dirty="0">
                <a:latin typeface="Arial Black" panose="020B0A04020102020204" pitchFamily="34" charset="0"/>
              </a:rPr>
              <a:t> </a:t>
            </a:r>
          </a:p>
          <a:p>
            <a:pPr defTabSz="342900" eaLnBrk="1" fontAlgn="auto" hangingPunct="1">
              <a:spcBef>
                <a:spcPct val="0"/>
              </a:spcBef>
              <a:spcAft>
                <a:spcPts val="0"/>
              </a:spcAft>
              <a:buSzTx/>
              <a:buNone/>
            </a:pPr>
            <a:endParaRPr lang="en-US" altLang="en-US" sz="1800" b="1" dirty="0">
              <a:latin typeface="Arial Black" panose="020B0A04020102020204" pitchFamily="34" charset="0"/>
            </a:endParaRPr>
          </a:p>
          <a:p>
            <a:pPr defTabSz="342900" eaLnBrk="1" fontAlgn="auto" hangingPunct="1">
              <a:spcBef>
                <a:spcPct val="0"/>
              </a:spcBef>
              <a:spcAft>
                <a:spcPts val="0"/>
              </a:spcAft>
              <a:buSzTx/>
              <a:buNone/>
            </a:pPr>
            <a:r>
              <a:rPr lang="en-US" altLang="en-US" sz="1800" b="1" dirty="0">
                <a:latin typeface="Arial Black" panose="020B0A04020102020204" pitchFamily="34" charset="0"/>
              </a:rPr>
              <a:t>- Frequent - Occurs often, continuously experienced.</a:t>
            </a:r>
          </a:p>
          <a:p>
            <a:pPr defTabSz="342900" eaLnBrk="1" fontAlgn="auto" hangingPunct="1">
              <a:spcBef>
                <a:spcPct val="0"/>
              </a:spcBef>
              <a:spcAft>
                <a:spcPts val="0"/>
              </a:spcAft>
              <a:buSzTx/>
              <a:buNone/>
            </a:pPr>
            <a:endParaRPr lang="en-US" altLang="en-US" sz="1800" b="1" dirty="0">
              <a:latin typeface="Arial Black" panose="020B0A04020102020204" pitchFamily="34" charset="0"/>
            </a:endParaRPr>
          </a:p>
          <a:p>
            <a:pPr defTabSz="342900" eaLnBrk="1" fontAlgn="auto" hangingPunct="1">
              <a:spcBef>
                <a:spcPct val="0"/>
              </a:spcBef>
              <a:spcAft>
                <a:spcPts val="0"/>
              </a:spcAft>
              <a:buSzTx/>
              <a:buNone/>
            </a:pPr>
            <a:r>
              <a:rPr lang="en-US" altLang="en-US" sz="1800" b="1" dirty="0">
                <a:latin typeface="Arial Black" panose="020B0A04020102020204" pitchFamily="34" charset="0"/>
              </a:rPr>
              <a:t>- Likely - Occurs several times.</a:t>
            </a:r>
          </a:p>
          <a:p>
            <a:pPr defTabSz="342900" eaLnBrk="1" fontAlgn="auto" hangingPunct="1">
              <a:spcBef>
                <a:spcPct val="0"/>
              </a:spcBef>
              <a:spcAft>
                <a:spcPts val="0"/>
              </a:spcAft>
              <a:buSzTx/>
              <a:buNone/>
            </a:pPr>
            <a:endParaRPr lang="en-US" altLang="en-US" sz="1800" b="1" dirty="0">
              <a:latin typeface="Arial Black" panose="020B0A04020102020204" pitchFamily="34" charset="0"/>
            </a:endParaRPr>
          </a:p>
          <a:p>
            <a:pPr defTabSz="342900" eaLnBrk="1" fontAlgn="auto" hangingPunct="1">
              <a:spcBef>
                <a:spcPct val="0"/>
              </a:spcBef>
              <a:spcAft>
                <a:spcPts val="0"/>
              </a:spcAft>
              <a:buSzTx/>
              <a:buNone/>
            </a:pPr>
            <a:r>
              <a:rPr lang="en-US" altLang="en-US" sz="1800" b="1" dirty="0">
                <a:latin typeface="Arial Black" panose="020B0A04020102020204" pitchFamily="34" charset="0"/>
              </a:rPr>
              <a:t>- Occasional - </a:t>
            </a:r>
            <a:r>
              <a:rPr lang="en-US" altLang="en-US" sz="1725" b="1" dirty="0">
                <a:latin typeface="Arial Black" panose="020B0A04020102020204" pitchFamily="34" charset="0"/>
              </a:rPr>
              <a:t>Occurs sporadically.</a:t>
            </a:r>
          </a:p>
          <a:p>
            <a:pPr defTabSz="342900" eaLnBrk="1" fontAlgn="auto" hangingPunct="1">
              <a:spcBef>
                <a:spcPct val="0"/>
              </a:spcBef>
              <a:spcAft>
                <a:spcPts val="0"/>
              </a:spcAft>
              <a:buSzTx/>
              <a:buNone/>
            </a:pPr>
            <a:endParaRPr lang="en-US" altLang="en-US" sz="1800" b="1" dirty="0">
              <a:latin typeface="Arial Black" panose="020B0A04020102020204" pitchFamily="34" charset="0"/>
            </a:endParaRPr>
          </a:p>
          <a:p>
            <a:pPr defTabSz="342900" eaLnBrk="1" fontAlgn="auto" hangingPunct="1">
              <a:spcBef>
                <a:spcPct val="0"/>
              </a:spcBef>
              <a:spcAft>
                <a:spcPts val="0"/>
              </a:spcAft>
              <a:buSzTx/>
              <a:buNone/>
            </a:pPr>
            <a:r>
              <a:rPr lang="en-US" altLang="en-US" sz="1800" b="1" dirty="0">
                <a:latin typeface="Arial Black" panose="020B0A04020102020204" pitchFamily="34" charset="0"/>
              </a:rPr>
              <a:t>- Seldom - </a:t>
            </a:r>
            <a:r>
              <a:rPr lang="en-US" altLang="en-US" sz="1725" b="1" dirty="0">
                <a:latin typeface="Arial Black" panose="020B0A04020102020204" pitchFamily="34" charset="0"/>
              </a:rPr>
              <a:t>Remotely possible: could occur at some time.</a:t>
            </a:r>
            <a:r>
              <a:rPr lang="en-US" altLang="en-US" sz="1800" b="1" dirty="0">
                <a:latin typeface="Arial Black" panose="020B0A04020102020204" pitchFamily="34" charset="0"/>
              </a:rPr>
              <a:t>  </a:t>
            </a:r>
          </a:p>
          <a:p>
            <a:pPr defTabSz="342900" eaLnBrk="1" fontAlgn="auto" hangingPunct="1">
              <a:spcBef>
                <a:spcPct val="0"/>
              </a:spcBef>
              <a:spcAft>
                <a:spcPts val="0"/>
              </a:spcAft>
              <a:buSzTx/>
              <a:buNone/>
            </a:pPr>
            <a:endParaRPr lang="en-US" altLang="en-US" sz="1800" b="1" dirty="0">
              <a:latin typeface="Arial Black" panose="020B0A04020102020204" pitchFamily="34" charset="0"/>
            </a:endParaRPr>
          </a:p>
          <a:p>
            <a:pPr defTabSz="342900" eaLnBrk="1" fontAlgn="auto" hangingPunct="1">
              <a:spcBef>
                <a:spcPct val="0"/>
              </a:spcBef>
              <a:spcAft>
                <a:spcPts val="0"/>
              </a:spcAft>
              <a:buSzTx/>
              <a:buNone/>
            </a:pPr>
            <a:r>
              <a:rPr lang="en-US" altLang="en-US" sz="1800" b="1" dirty="0">
                <a:latin typeface="Arial Black" panose="020B0A04020102020204" pitchFamily="34" charset="0"/>
              </a:rPr>
              <a:t>- Unlikely </a:t>
            </a:r>
            <a:r>
              <a:rPr lang="en-US" altLang="en-US" sz="1725" b="1" dirty="0">
                <a:latin typeface="Arial Black" panose="020B0A04020102020204" pitchFamily="34" charset="0"/>
              </a:rPr>
              <a:t>-Can assume it will not occur, but not impossible. </a:t>
            </a:r>
            <a:r>
              <a:rPr lang="en-US" altLang="en-US" sz="1725" b="1" dirty="0">
                <a:solidFill>
                  <a:schemeClr val="tx2"/>
                </a:solidFill>
                <a:latin typeface="Tahoma" panose="020B0604030504040204" pitchFamily="34" charset="0"/>
              </a:rPr>
              <a:t>	</a:t>
            </a:r>
          </a:p>
          <a:p>
            <a:pPr defTabSz="342900" eaLnBrk="1" fontAlgn="auto" hangingPunct="1">
              <a:spcBef>
                <a:spcPct val="0"/>
              </a:spcBef>
              <a:spcAft>
                <a:spcPts val="0"/>
              </a:spcAft>
              <a:buSzTx/>
              <a:buNone/>
            </a:pPr>
            <a:endParaRPr lang="en-US" altLang="en-US" sz="1725" b="1" dirty="0">
              <a:solidFill>
                <a:prstClr val="black"/>
              </a:solidFill>
              <a:latin typeface="Tahoma" panose="020B0604030504040204" pitchFamily="34" charset="0"/>
            </a:endParaRPr>
          </a:p>
          <a:p>
            <a:pPr defTabSz="342900" eaLnBrk="1" fontAlgn="auto" hangingPunct="1">
              <a:spcBef>
                <a:spcPct val="0"/>
              </a:spcBef>
              <a:spcAft>
                <a:spcPts val="0"/>
              </a:spcAft>
              <a:buSzTx/>
              <a:buNone/>
            </a:pPr>
            <a:endParaRPr lang="en-US" altLang="en-US" sz="1800" b="1" dirty="0">
              <a:solidFill>
                <a:prstClr val="black"/>
              </a:solidFill>
              <a:latin typeface="Tahoma" panose="020B0604030504040204" pitchFamily="34" charset="0"/>
            </a:endParaRPr>
          </a:p>
        </p:txBody>
      </p:sp>
      <p:sp>
        <p:nvSpPr>
          <p:cNvPr id="18438" name="Rectangle 6"/>
          <p:cNvSpPr>
            <a:spLocks noChangeArrowheads="1"/>
          </p:cNvSpPr>
          <p:nvPr/>
        </p:nvSpPr>
        <p:spPr bwMode="auto">
          <a:xfrm>
            <a:off x="4414838" y="5749530"/>
            <a:ext cx="315516" cy="20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342900" eaLnBrk="1" fontAlgn="auto" hangingPunct="1">
              <a:spcBef>
                <a:spcPct val="0"/>
              </a:spcBef>
              <a:spcAft>
                <a:spcPts val="0"/>
              </a:spcAft>
              <a:buSzTx/>
              <a:buNone/>
            </a:pPr>
            <a:endParaRPr lang="en-US" altLang="en-US" sz="1800">
              <a:solidFill>
                <a:prstClr val="black"/>
              </a:solidFill>
              <a:latin typeface="Tahoma" panose="020B0604030504040204" pitchFamily="34" charset="0"/>
            </a:endParaRPr>
          </a:p>
        </p:txBody>
      </p:sp>
      <p:sp>
        <p:nvSpPr>
          <p:cNvPr id="18439" name="Rectangle 7"/>
          <p:cNvSpPr>
            <a:spLocks noChangeArrowheads="1"/>
          </p:cNvSpPr>
          <p:nvPr/>
        </p:nvSpPr>
        <p:spPr bwMode="auto">
          <a:xfrm>
            <a:off x="7503319" y="948930"/>
            <a:ext cx="195263" cy="20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342900" eaLnBrk="1" fontAlgn="auto" hangingPunct="1">
              <a:spcBef>
                <a:spcPct val="0"/>
              </a:spcBef>
              <a:spcAft>
                <a:spcPts val="0"/>
              </a:spcAft>
              <a:buSzTx/>
              <a:buNone/>
            </a:pPr>
            <a:endParaRPr lang="en-US" altLang="en-US" sz="1800">
              <a:solidFill>
                <a:prstClr val="black"/>
              </a:solidFill>
              <a:latin typeface="Tahoma" panose="020B0604030504040204" pitchFamily="34" charset="0"/>
            </a:endParaRPr>
          </a:p>
        </p:txBody>
      </p:sp>
      <p:pic>
        <p:nvPicPr>
          <p:cNvPr id="2" name="Picture 3" descr="320px-Seal_of_Virginia.svg.png">
            <a:extLst>
              <a:ext uri="{FF2B5EF4-FFF2-40B4-BE49-F238E27FC236}">
                <a16:creationId xmlns:a16="http://schemas.microsoft.com/office/drawing/2014/main" id="{64156026-CDE1-407C-B736-469A85525EA3}"/>
              </a:ext>
            </a:extLst>
          </p:cNvPr>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sp>
        <p:nvSpPr>
          <p:cNvPr id="4" name="Title 1">
            <a:extLst>
              <a:ext uri="{FF2B5EF4-FFF2-40B4-BE49-F238E27FC236}">
                <a16:creationId xmlns:a16="http://schemas.microsoft.com/office/drawing/2014/main" id="{F1FDAA7F-AA34-42CF-BCDD-8E30401ADEEC}"/>
              </a:ext>
            </a:extLst>
          </p:cNvPr>
          <p:cNvSpPr txBox="1">
            <a:spLocks/>
          </p:cNvSpPr>
          <p:nvPr/>
        </p:nvSpPr>
        <p:spPr>
          <a:xfrm>
            <a:off x="457200" y="704850"/>
            <a:ext cx="8229600" cy="6667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defRPr/>
            </a:pPr>
            <a:r>
              <a:rPr lang="en-US" sz="3200" dirty="0">
                <a:solidFill>
                  <a:srgbClr val="FF0000"/>
                </a:solidFill>
                <a:latin typeface="Arial Black" pitchFamily="34" charset="0"/>
              </a:rPr>
              <a:t> </a:t>
            </a:r>
            <a:r>
              <a:rPr lang="en-US" sz="3200" dirty="0">
                <a:solidFill>
                  <a:srgbClr val="FFC000"/>
                </a:solidFill>
                <a:effectLst>
                  <a:outerShdw blurRad="38100" dist="38100" dir="2700000" algn="tl">
                    <a:srgbClr val="000000">
                      <a:alpha val="43137"/>
                    </a:srgbClr>
                  </a:outerShdw>
                </a:effectLst>
                <a:latin typeface="Arial Black" pitchFamily="34" charset="0"/>
              </a:rPr>
              <a:t>Risk Management </a:t>
            </a:r>
            <a:br>
              <a:rPr lang="en-US" sz="3200" dirty="0">
                <a:solidFill>
                  <a:srgbClr val="FFC000"/>
                </a:solidFill>
                <a:effectLst>
                  <a:outerShdw blurRad="38100" dist="38100" dir="2700000" algn="tl">
                    <a:srgbClr val="000000">
                      <a:alpha val="43137"/>
                    </a:srgbClr>
                  </a:outerShdw>
                </a:effectLst>
                <a:latin typeface="Arial Black" pitchFamily="34" charset="0"/>
              </a:rPr>
            </a:br>
            <a:r>
              <a:rPr lang="en-US" sz="3200" dirty="0">
                <a:solidFill>
                  <a:srgbClr val="FFC000"/>
                </a:solidFill>
                <a:effectLst>
                  <a:outerShdw blurRad="38100" dist="38100" dir="2700000" algn="tl">
                    <a:srgbClr val="000000">
                      <a:alpha val="43137"/>
                    </a:srgbClr>
                  </a:outerShdw>
                </a:effectLst>
                <a:latin typeface="Arial Black" pitchFamily="34" charset="0"/>
              </a:rPr>
              <a:t>&amp; Safety</a:t>
            </a:r>
          </a:p>
        </p:txBody>
      </p:sp>
      <p:pic>
        <p:nvPicPr>
          <p:cNvPr id="11" name="Picture 10" descr="A picture containing food, drawing, soup&#10;&#10;Description automatically generated">
            <a:extLst>
              <a:ext uri="{FF2B5EF4-FFF2-40B4-BE49-F238E27FC236}">
                <a16:creationId xmlns:a16="http://schemas.microsoft.com/office/drawing/2014/main" id="{11EC9BA8-CEF9-4A15-B4BE-23B7BE4C0F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456864"/>
            <a:ext cx="879476" cy="1296070"/>
          </a:xfrm>
          <a:prstGeom prst="rect">
            <a:avLst/>
          </a:prstGeom>
        </p:spPr>
      </p:pic>
    </p:spTree>
    <p:extLst>
      <p:ext uri="{BB962C8B-B14F-4D97-AF65-F5344CB8AC3E}">
        <p14:creationId xmlns:p14="http://schemas.microsoft.com/office/powerpoint/2010/main" val="3433088960"/>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657350" y="5543550"/>
            <a:ext cx="14287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342900" eaLnBrk="1" fontAlgn="auto" hangingPunct="1">
              <a:spcBef>
                <a:spcPct val="0"/>
              </a:spcBef>
              <a:spcAft>
                <a:spcPts val="0"/>
              </a:spcAft>
              <a:buSzTx/>
              <a:buNone/>
            </a:pPr>
            <a:endParaRPr lang="en-US" altLang="en-US" sz="1800">
              <a:solidFill>
                <a:prstClr val="black"/>
              </a:solidFill>
              <a:latin typeface="Tahoma" panose="020B0604030504040204" pitchFamily="34" charset="0"/>
            </a:endParaRPr>
          </a:p>
        </p:txBody>
      </p:sp>
      <p:sp>
        <p:nvSpPr>
          <p:cNvPr id="20483" name="Rectangle 3"/>
          <p:cNvSpPr>
            <a:spLocks noChangeArrowheads="1"/>
          </p:cNvSpPr>
          <p:nvPr/>
        </p:nvSpPr>
        <p:spPr bwMode="auto">
          <a:xfrm>
            <a:off x="3486150" y="5543550"/>
            <a:ext cx="21717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342900" eaLnBrk="1" fontAlgn="auto" hangingPunct="1">
              <a:spcBef>
                <a:spcPct val="0"/>
              </a:spcBef>
              <a:spcAft>
                <a:spcPts val="0"/>
              </a:spcAft>
              <a:buSzTx/>
              <a:buNone/>
            </a:pPr>
            <a:endParaRPr lang="en-US" altLang="en-US" sz="1800">
              <a:solidFill>
                <a:prstClr val="black"/>
              </a:solidFill>
              <a:latin typeface="Tahoma" panose="020B0604030504040204" pitchFamily="34" charset="0"/>
            </a:endParaRPr>
          </a:p>
        </p:txBody>
      </p:sp>
      <p:sp>
        <p:nvSpPr>
          <p:cNvPr id="20484" name="Rectangle 4"/>
          <p:cNvSpPr>
            <a:spLocks noChangeArrowheads="1"/>
          </p:cNvSpPr>
          <p:nvPr/>
        </p:nvSpPr>
        <p:spPr bwMode="auto">
          <a:xfrm>
            <a:off x="2843561" y="1685293"/>
            <a:ext cx="3456877" cy="71365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defTabSz="342900" eaLnBrk="1" fontAlgn="auto" hangingPunct="1">
              <a:spcBef>
                <a:spcPct val="0"/>
              </a:spcBef>
              <a:spcAft>
                <a:spcPts val="0"/>
              </a:spcAft>
              <a:buSzTx/>
              <a:buNone/>
            </a:pPr>
            <a:r>
              <a:rPr lang="en-US" altLang="en-US" sz="2100" b="1" dirty="0">
                <a:solidFill>
                  <a:prstClr val="black"/>
                </a:solidFill>
                <a:latin typeface="Arial Black" panose="020B0A04020102020204" pitchFamily="34" charset="0"/>
              </a:rPr>
              <a:t>DETERMINE THE </a:t>
            </a:r>
          </a:p>
          <a:p>
            <a:pPr algn="ctr" defTabSz="342900" eaLnBrk="1" fontAlgn="auto" hangingPunct="1">
              <a:spcBef>
                <a:spcPct val="0"/>
              </a:spcBef>
              <a:spcAft>
                <a:spcPts val="0"/>
              </a:spcAft>
              <a:buSzTx/>
              <a:buNone/>
            </a:pPr>
            <a:r>
              <a:rPr lang="en-US" altLang="en-US" sz="2100" b="1" dirty="0">
                <a:solidFill>
                  <a:prstClr val="black"/>
                </a:solidFill>
                <a:latin typeface="Arial Black" panose="020B0A04020102020204" pitchFamily="34" charset="0"/>
              </a:rPr>
              <a:t>DEGREE OF SEVERITY</a:t>
            </a:r>
          </a:p>
        </p:txBody>
      </p:sp>
      <p:sp>
        <p:nvSpPr>
          <p:cNvPr id="20485" name="Rectangle 5"/>
          <p:cNvSpPr>
            <a:spLocks noChangeArrowheads="1"/>
          </p:cNvSpPr>
          <p:nvPr/>
        </p:nvSpPr>
        <p:spPr bwMode="auto">
          <a:xfrm>
            <a:off x="1365802" y="2362200"/>
            <a:ext cx="6572250" cy="4291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6" tIns="33338" rIns="67866" bIns="33338">
            <a:spAutoFit/>
          </a:bodyPr>
          <a:lstStyle>
            <a:lvl1pPr>
              <a:spcBef>
                <a:spcPct val="20000"/>
              </a:spcBef>
              <a:buSzPct val="100000"/>
              <a:buChar char="•"/>
              <a:tabLst>
                <a:tab pos="457200" algn="l"/>
              </a:tabLst>
              <a:defRPr sz="3200">
                <a:solidFill>
                  <a:schemeClr val="tx1"/>
                </a:solidFill>
                <a:latin typeface="Times New Roman" panose="02020603050405020304" pitchFamily="18" charset="0"/>
              </a:defRPr>
            </a:lvl1pPr>
            <a:lvl2pPr marL="742950" indent="-285750">
              <a:spcBef>
                <a:spcPct val="20000"/>
              </a:spcBef>
              <a:buSzPct val="100000"/>
              <a:buChar char="–"/>
              <a:tabLst>
                <a:tab pos="457200" algn="l"/>
              </a:tabLst>
              <a:defRPr sz="2800">
                <a:solidFill>
                  <a:schemeClr val="tx1"/>
                </a:solidFill>
                <a:latin typeface="Times New Roman" panose="02020603050405020304" pitchFamily="18" charset="0"/>
              </a:defRPr>
            </a:lvl2pPr>
            <a:lvl3pPr marL="1143000" indent="-228600">
              <a:spcBef>
                <a:spcPct val="20000"/>
              </a:spcBef>
              <a:buSzPct val="100000"/>
              <a:buChar char="•"/>
              <a:tabLst>
                <a:tab pos="457200" algn="l"/>
              </a:tabLst>
              <a:defRPr sz="2400">
                <a:solidFill>
                  <a:schemeClr val="tx1"/>
                </a:solidFill>
                <a:latin typeface="Times New Roman" panose="02020603050405020304" pitchFamily="18" charset="0"/>
              </a:defRPr>
            </a:lvl3pPr>
            <a:lvl4pPr marL="1600200" indent="-228600">
              <a:spcBef>
                <a:spcPct val="20000"/>
              </a:spcBef>
              <a:buSzPct val="100000"/>
              <a:buChar char="–"/>
              <a:tabLst>
                <a:tab pos="457200" algn="l"/>
              </a:tabLst>
              <a:defRPr sz="2000">
                <a:solidFill>
                  <a:schemeClr val="tx1"/>
                </a:solidFill>
                <a:latin typeface="Times New Roman" panose="02020603050405020304" pitchFamily="18" charset="0"/>
              </a:defRPr>
            </a:lvl4pPr>
            <a:lvl5pPr marL="2057400" indent="-228600">
              <a:spcBef>
                <a:spcPct val="20000"/>
              </a:spcBef>
              <a:buSzPct val="100000"/>
              <a:buChar char="•"/>
              <a:tabLst>
                <a:tab pos="4572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tabLst>
                <a:tab pos="4572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tabLst>
                <a:tab pos="4572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tabLst>
                <a:tab pos="4572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tabLst>
                <a:tab pos="457200" algn="l"/>
              </a:tabLst>
              <a:defRPr sz="2000">
                <a:solidFill>
                  <a:schemeClr val="tx1"/>
                </a:solidFill>
                <a:latin typeface="Times New Roman" panose="02020603050405020304" pitchFamily="18" charset="0"/>
              </a:defRPr>
            </a:lvl9pPr>
          </a:lstStyle>
          <a:p>
            <a:pPr defTabSz="342900" eaLnBrk="1" fontAlgn="auto" hangingPunct="1">
              <a:spcBef>
                <a:spcPct val="0"/>
              </a:spcBef>
              <a:spcAft>
                <a:spcPts val="0"/>
              </a:spcAft>
              <a:buSzTx/>
              <a:buNone/>
            </a:pPr>
            <a:r>
              <a:rPr lang="en-US" altLang="en-US" sz="1800" b="1" u="sng" dirty="0">
                <a:latin typeface="Arial Black" panose="020B0A04020102020204" pitchFamily="34" charset="0"/>
              </a:rPr>
              <a:t>SEVERITY</a:t>
            </a:r>
            <a:r>
              <a:rPr lang="en-US" altLang="en-US" sz="1800" b="1" dirty="0">
                <a:latin typeface="Arial Black" panose="020B0A04020102020204" pitchFamily="34" charset="0"/>
              </a:rPr>
              <a:t>- </a:t>
            </a:r>
            <a:r>
              <a:rPr lang="en-US" altLang="en-US" sz="1500" b="1" dirty="0">
                <a:latin typeface="Arial Black" panose="020B0A04020102020204" pitchFamily="34" charset="0"/>
              </a:rPr>
              <a:t>The degree of injury, property damage, or other mission impairing factors.  There are four degrees of severity.</a:t>
            </a:r>
          </a:p>
          <a:p>
            <a:pPr defTabSz="342900" eaLnBrk="1" fontAlgn="auto" hangingPunct="1">
              <a:spcBef>
                <a:spcPct val="0"/>
              </a:spcBef>
              <a:spcAft>
                <a:spcPts val="0"/>
              </a:spcAft>
              <a:buSzTx/>
              <a:buNone/>
            </a:pPr>
            <a:endParaRPr lang="en-US" altLang="en-US" sz="450" b="1" dirty="0">
              <a:latin typeface="Arial Black" panose="020B0A04020102020204" pitchFamily="34" charset="0"/>
            </a:endParaRPr>
          </a:p>
          <a:p>
            <a:pPr marL="285750" indent="-285750" defTabSz="342900">
              <a:spcBef>
                <a:spcPct val="0"/>
              </a:spcBef>
              <a:buSzTx/>
            </a:pPr>
            <a:r>
              <a:rPr lang="en-US" altLang="en-US" sz="1800" b="1" i="1" dirty="0">
                <a:latin typeface="Arial Black" panose="020B0A04020102020204" pitchFamily="34" charset="0"/>
              </a:rPr>
              <a:t>Catastrophic</a:t>
            </a:r>
            <a:r>
              <a:rPr lang="en-US" altLang="en-US" sz="1800" b="1" dirty="0">
                <a:latin typeface="Arial Black" panose="020B0A04020102020204" pitchFamily="34" charset="0"/>
              </a:rPr>
              <a:t> - </a:t>
            </a:r>
            <a:r>
              <a:rPr lang="en-US" altLang="en-US" sz="1500" b="1" dirty="0">
                <a:latin typeface="Arial Black" panose="020B0A04020102020204" pitchFamily="34" charset="0"/>
              </a:rPr>
              <a:t>Loss of ability to accomplish the mission or mission failure.  Death or permanent total disability, system loss, or major property damage.</a:t>
            </a:r>
          </a:p>
          <a:p>
            <a:pPr marL="171450" indent="-171450" defTabSz="342900">
              <a:spcBef>
                <a:spcPct val="0"/>
              </a:spcBef>
              <a:buSzTx/>
            </a:pPr>
            <a:endParaRPr lang="en-US" altLang="en-US" sz="450" b="1" dirty="0">
              <a:latin typeface="Arial Black" panose="020B0A04020102020204" pitchFamily="34" charset="0"/>
            </a:endParaRPr>
          </a:p>
          <a:p>
            <a:pPr marL="285750" indent="-285750" defTabSz="342900">
              <a:spcBef>
                <a:spcPct val="0"/>
              </a:spcBef>
              <a:buSzTx/>
            </a:pPr>
            <a:r>
              <a:rPr lang="en-US" altLang="en-US" sz="1800" b="1" i="1" dirty="0">
                <a:latin typeface="Arial Black" panose="020B0A04020102020204" pitchFamily="34" charset="0"/>
              </a:rPr>
              <a:t>Critical </a:t>
            </a:r>
            <a:r>
              <a:rPr lang="en-US" altLang="en-US" sz="1800" b="1" dirty="0">
                <a:latin typeface="Arial Black" panose="020B0A04020102020204" pitchFamily="34" charset="0"/>
              </a:rPr>
              <a:t>- </a:t>
            </a:r>
            <a:r>
              <a:rPr lang="en-US" altLang="en-US" sz="1500" b="1" dirty="0">
                <a:latin typeface="Arial Black" panose="020B0A04020102020204" pitchFamily="34" charset="0"/>
              </a:rPr>
              <a:t>Significantly degraded mission capability or unit readiness.  Permanent partial disability, temporary total disability in excess of three months, major system damage, or significant property damage.</a:t>
            </a:r>
          </a:p>
          <a:p>
            <a:pPr marL="171450" indent="-171450" defTabSz="342900">
              <a:spcBef>
                <a:spcPct val="0"/>
              </a:spcBef>
              <a:buSzTx/>
            </a:pPr>
            <a:endParaRPr lang="en-US" altLang="en-US" sz="450" b="1" dirty="0">
              <a:latin typeface="Arial Black" panose="020B0A04020102020204" pitchFamily="34" charset="0"/>
            </a:endParaRPr>
          </a:p>
          <a:p>
            <a:pPr marL="285750" indent="-285750" defTabSz="342900">
              <a:spcBef>
                <a:spcPct val="0"/>
              </a:spcBef>
              <a:buSzTx/>
            </a:pPr>
            <a:r>
              <a:rPr lang="en-US" altLang="en-US" sz="1800" b="1" i="1" dirty="0">
                <a:latin typeface="Arial Black" panose="020B0A04020102020204" pitchFamily="34" charset="0"/>
              </a:rPr>
              <a:t>Marginal</a:t>
            </a:r>
            <a:r>
              <a:rPr lang="en-US" altLang="en-US" sz="1800" b="1" dirty="0">
                <a:latin typeface="Arial Black" panose="020B0A04020102020204" pitchFamily="34" charset="0"/>
              </a:rPr>
              <a:t> - </a:t>
            </a:r>
            <a:r>
              <a:rPr lang="en-US" altLang="en-US" sz="1500" b="1" dirty="0">
                <a:latin typeface="Arial Black" panose="020B0A04020102020204" pitchFamily="34" charset="0"/>
              </a:rPr>
              <a:t>Degraded mission capability or unit readiness.  Minor injury, lost workday accident, minor system damage, and minor property damage.</a:t>
            </a:r>
          </a:p>
          <a:p>
            <a:pPr marL="171450" indent="-171450" defTabSz="342900">
              <a:spcBef>
                <a:spcPct val="0"/>
              </a:spcBef>
              <a:buSzTx/>
            </a:pPr>
            <a:endParaRPr lang="en-US" altLang="en-US" sz="450" b="1" dirty="0">
              <a:latin typeface="Arial Black" panose="020B0A04020102020204" pitchFamily="34" charset="0"/>
            </a:endParaRPr>
          </a:p>
          <a:p>
            <a:pPr marL="285750" indent="-285750" defTabSz="342900">
              <a:spcBef>
                <a:spcPct val="0"/>
              </a:spcBef>
              <a:buSzTx/>
            </a:pPr>
            <a:r>
              <a:rPr lang="en-US" altLang="en-US" sz="1800" b="1" i="1" dirty="0">
                <a:latin typeface="Arial Black" panose="020B0A04020102020204" pitchFamily="34" charset="0"/>
              </a:rPr>
              <a:t>Negligible</a:t>
            </a:r>
            <a:r>
              <a:rPr lang="en-US" altLang="en-US" sz="1800" b="1" dirty="0">
                <a:latin typeface="Arial Black" panose="020B0A04020102020204" pitchFamily="34" charset="0"/>
              </a:rPr>
              <a:t> - </a:t>
            </a:r>
            <a:r>
              <a:rPr lang="en-US" altLang="en-US" sz="1500" b="1" dirty="0">
                <a:latin typeface="Arial Black" panose="020B0A04020102020204" pitchFamily="34" charset="0"/>
              </a:rPr>
              <a:t>Little or no adverse impact on mission capability.  First aid or minor medical treatment, minor system impairment</a:t>
            </a:r>
            <a:r>
              <a:rPr lang="en-US" altLang="en-US" sz="1650" b="1" dirty="0">
                <a:latin typeface="Arial Black" panose="020B0A04020102020204" pitchFamily="34" charset="0"/>
              </a:rPr>
              <a:t>.</a:t>
            </a:r>
          </a:p>
        </p:txBody>
      </p:sp>
      <p:sp>
        <p:nvSpPr>
          <p:cNvPr id="20486" name="Rectangle 6"/>
          <p:cNvSpPr>
            <a:spLocks noChangeArrowheads="1"/>
          </p:cNvSpPr>
          <p:nvPr/>
        </p:nvSpPr>
        <p:spPr bwMode="auto">
          <a:xfrm>
            <a:off x="4414838" y="5749530"/>
            <a:ext cx="315516" cy="20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342900" eaLnBrk="1" fontAlgn="auto" hangingPunct="1">
              <a:spcBef>
                <a:spcPct val="0"/>
              </a:spcBef>
              <a:spcAft>
                <a:spcPts val="0"/>
              </a:spcAft>
              <a:buSzTx/>
              <a:buNone/>
            </a:pPr>
            <a:endParaRPr lang="en-US" altLang="en-US" sz="1800">
              <a:solidFill>
                <a:prstClr val="black"/>
              </a:solidFill>
              <a:latin typeface="Tahoma" panose="020B0604030504040204" pitchFamily="34" charset="0"/>
            </a:endParaRPr>
          </a:p>
        </p:txBody>
      </p:sp>
      <p:sp>
        <p:nvSpPr>
          <p:cNvPr id="20487" name="Rectangle 7"/>
          <p:cNvSpPr>
            <a:spLocks noChangeArrowheads="1"/>
          </p:cNvSpPr>
          <p:nvPr/>
        </p:nvSpPr>
        <p:spPr bwMode="auto">
          <a:xfrm>
            <a:off x="7503319" y="948930"/>
            <a:ext cx="195263" cy="20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342900" eaLnBrk="1" fontAlgn="auto" hangingPunct="1">
              <a:spcBef>
                <a:spcPct val="0"/>
              </a:spcBef>
              <a:spcAft>
                <a:spcPts val="0"/>
              </a:spcAft>
              <a:buSzTx/>
              <a:buNone/>
            </a:pPr>
            <a:endParaRPr lang="en-US" altLang="en-US" sz="1800">
              <a:solidFill>
                <a:prstClr val="black"/>
              </a:solidFill>
              <a:latin typeface="Tahoma" panose="020B0604030504040204" pitchFamily="34" charset="0"/>
            </a:endParaRPr>
          </a:p>
        </p:txBody>
      </p:sp>
      <p:pic>
        <p:nvPicPr>
          <p:cNvPr id="2" name="Picture 3" descr="320px-Seal_of_Virginia.svg.png">
            <a:extLst>
              <a:ext uri="{FF2B5EF4-FFF2-40B4-BE49-F238E27FC236}">
                <a16:creationId xmlns:a16="http://schemas.microsoft.com/office/drawing/2014/main" id="{EFB83BC3-81A8-4629-813B-2CAD237B854C}"/>
              </a:ext>
            </a:extLst>
          </p:cNvPr>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sp>
        <p:nvSpPr>
          <p:cNvPr id="5" name="Title 1">
            <a:extLst>
              <a:ext uri="{FF2B5EF4-FFF2-40B4-BE49-F238E27FC236}">
                <a16:creationId xmlns:a16="http://schemas.microsoft.com/office/drawing/2014/main" id="{36C2F596-59F4-455A-B7DB-7278543EAB9B}"/>
              </a:ext>
            </a:extLst>
          </p:cNvPr>
          <p:cNvSpPr txBox="1">
            <a:spLocks/>
          </p:cNvSpPr>
          <p:nvPr/>
        </p:nvSpPr>
        <p:spPr>
          <a:xfrm>
            <a:off x="457200" y="704850"/>
            <a:ext cx="8229600" cy="6667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defRPr/>
            </a:pPr>
            <a:r>
              <a:rPr lang="en-US" sz="3200" dirty="0">
                <a:solidFill>
                  <a:srgbClr val="FF0000"/>
                </a:solidFill>
                <a:latin typeface="Arial Black" pitchFamily="34" charset="0"/>
              </a:rPr>
              <a:t> </a:t>
            </a:r>
            <a:r>
              <a:rPr lang="en-US" sz="3200" dirty="0">
                <a:solidFill>
                  <a:srgbClr val="FFC000"/>
                </a:solidFill>
                <a:effectLst>
                  <a:outerShdw blurRad="38100" dist="38100" dir="2700000" algn="tl">
                    <a:srgbClr val="000000">
                      <a:alpha val="43137"/>
                    </a:srgbClr>
                  </a:outerShdw>
                </a:effectLst>
                <a:latin typeface="Arial Black" pitchFamily="34" charset="0"/>
              </a:rPr>
              <a:t>Risk Management </a:t>
            </a:r>
            <a:br>
              <a:rPr lang="en-US" sz="3200" dirty="0">
                <a:solidFill>
                  <a:srgbClr val="FFC000"/>
                </a:solidFill>
                <a:effectLst>
                  <a:outerShdw blurRad="38100" dist="38100" dir="2700000" algn="tl">
                    <a:srgbClr val="000000">
                      <a:alpha val="43137"/>
                    </a:srgbClr>
                  </a:outerShdw>
                </a:effectLst>
                <a:latin typeface="Arial Black" pitchFamily="34" charset="0"/>
              </a:rPr>
            </a:br>
            <a:r>
              <a:rPr lang="en-US" sz="3200" dirty="0">
                <a:solidFill>
                  <a:srgbClr val="FFC000"/>
                </a:solidFill>
                <a:effectLst>
                  <a:outerShdw blurRad="38100" dist="38100" dir="2700000" algn="tl">
                    <a:srgbClr val="000000">
                      <a:alpha val="43137"/>
                    </a:srgbClr>
                  </a:outerShdw>
                </a:effectLst>
                <a:latin typeface="Arial Black" pitchFamily="34" charset="0"/>
              </a:rPr>
              <a:t>&amp; Safety</a:t>
            </a:r>
          </a:p>
        </p:txBody>
      </p:sp>
      <p:pic>
        <p:nvPicPr>
          <p:cNvPr id="11" name="Picture 10" descr="A picture containing food, drawing, soup&#10;&#10;Description automatically generated">
            <a:extLst>
              <a:ext uri="{FF2B5EF4-FFF2-40B4-BE49-F238E27FC236}">
                <a16:creationId xmlns:a16="http://schemas.microsoft.com/office/drawing/2014/main" id="{33989CEC-6FBE-4692-A72C-0D072BF651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456864"/>
            <a:ext cx="879476" cy="1296070"/>
          </a:xfrm>
          <a:prstGeom prst="rect">
            <a:avLst/>
          </a:prstGeom>
        </p:spPr>
      </p:pic>
    </p:spTree>
    <p:extLst>
      <p:ext uri="{BB962C8B-B14F-4D97-AF65-F5344CB8AC3E}">
        <p14:creationId xmlns:p14="http://schemas.microsoft.com/office/powerpoint/2010/main" val="5934662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657350" y="5543550"/>
            <a:ext cx="14287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342900" eaLnBrk="1" fontAlgn="auto" hangingPunct="1">
              <a:spcBef>
                <a:spcPct val="0"/>
              </a:spcBef>
              <a:spcAft>
                <a:spcPts val="0"/>
              </a:spcAft>
              <a:buSzTx/>
              <a:buNone/>
            </a:pPr>
            <a:endParaRPr lang="en-US" altLang="en-US" sz="1800">
              <a:solidFill>
                <a:prstClr val="black"/>
              </a:solidFill>
              <a:latin typeface="Tahoma" panose="020B0604030504040204" pitchFamily="34" charset="0"/>
            </a:endParaRPr>
          </a:p>
        </p:txBody>
      </p:sp>
      <p:sp>
        <p:nvSpPr>
          <p:cNvPr id="22531" name="Rectangle 3"/>
          <p:cNvSpPr>
            <a:spLocks noChangeArrowheads="1"/>
          </p:cNvSpPr>
          <p:nvPr/>
        </p:nvSpPr>
        <p:spPr bwMode="auto">
          <a:xfrm>
            <a:off x="3486150" y="5543550"/>
            <a:ext cx="21717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342900" eaLnBrk="1" fontAlgn="auto" hangingPunct="1">
              <a:spcBef>
                <a:spcPct val="0"/>
              </a:spcBef>
              <a:spcAft>
                <a:spcPts val="0"/>
              </a:spcAft>
              <a:buSzTx/>
              <a:buNone/>
            </a:pPr>
            <a:endParaRPr lang="en-US" altLang="en-US" sz="1800">
              <a:solidFill>
                <a:prstClr val="black"/>
              </a:solidFill>
              <a:latin typeface="Tahoma" panose="020B0604030504040204" pitchFamily="34" charset="0"/>
            </a:endParaRPr>
          </a:p>
        </p:txBody>
      </p:sp>
      <p:sp>
        <p:nvSpPr>
          <p:cNvPr id="22532" name="Rectangle 4"/>
          <p:cNvSpPr>
            <a:spLocks noChangeArrowheads="1"/>
          </p:cNvSpPr>
          <p:nvPr/>
        </p:nvSpPr>
        <p:spPr bwMode="auto">
          <a:xfrm>
            <a:off x="7303294" y="948930"/>
            <a:ext cx="195263" cy="20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342900" eaLnBrk="1" fontAlgn="auto" hangingPunct="1">
              <a:spcBef>
                <a:spcPct val="0"/>
              </a:spcBef>
              <a:spcAft>
                <a:spcPts val="0"/>
              </a:spcAft>
              <a:buSzTx/>
              <a:buNone/>
            </a:pPr>
            <a:endParaRPr lang="en-US" altLang="en-US" sz="1800">
              <a:solidFill>
                <a:prstClr val="black"/>
              </a:solidFill>
              <a:latin typeface="Tahoma" panose="020B0604030504040204" pitchFamily="34" charset="0"/>
            </a:endParaRPr>
          </a:p>
        </p:txBody>
      </p:sp>
      <p:sp>
        <p:nvSpPr>
          <p:cNvPr id="22533" name="Rectangle 5"/>
          <p:cNvSpPr>
            <a:spLocks noChangeArrowheads="1"/>
          </p:cNvSpPr>
          <p:nvPr/>
        </p:nvSpPr>
        <p:spPr bwMode="auto">
          <a:xfrm>
            <a:off x="4402931" y="5635230"/>
            <a:ext cx="315516" cy="20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342900" eaLnBrk="1" fontAlgn="auto" hangingPunct="1">
              <a:spcBef>
                <a:spcPct val="0"/>
              </a:spcBef>
              <a:spcAft>
                <a:spcPts val="0"/>
              </a:spcAft>
              <a:buSzTx/>
              <a:buNone/>
            </a:pPr>
            <a:endParaRPr lang="en-US" altLang="en-US" sz="1800">
              <a:solidFill>
                <a:prstClr val="black"/>
              </a:solidFill>
              <a:latin typeface="Tahoma" panose="020B0604030504040204" pitchFamily="34" charset="0"/>
            </a:endParaRPr>
          </a:p>
        </p:txBody>
      </p:sp>
      <p:sp>
        <p:nvSpPr>
          <p:cNvPr id="22534" name="Rectangle 6"/>
          <p:cNvSpPr>
            <a:spLocks noChangeArrowheads="1"/>
          </p:cNvSpPr>
          <p:nvPr/>
        </p:nvSpPr>
        <p:spPr bwMode="auto">
          <a:xfrm>
            <a:off x="1215887" y="2286000"/>
            <a:ext cx="7162800" cy="449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7866" tIns="33338" rIns="67866" bIns="33338">
            <a:spAutoFit/>
          </a:bodyPr>
          <a:lstStyle>
            <a:lvl1pPr>
              <a:spcBef>
                <a:spcPct val="20000"/>
              </a:spcBef>
              <a:buSzPct val="100000"/>
              <a:buChar char="•"/>
              <a:tabLst>
                <a:tab pos="457200" algn="l"/>
              </a:tabLst>
              <a:defRPr sz="3200">
                <a:solidFill>
                  <a:schemeClr val="tx1"/>
                </a:solidFill>
                <a:latin typeface="Times New Roman" panose="02020603050405020304" pitchFamily="18" charset="0"/>
              </a:defRPr>
            </a:lvl1pPr>
            <a:lvl2pPr marL="742950" indent="-285750">
              <a:spcBef>
                <a:spcPct val="20000"/>
              </a:spcBef>
              <a:buSzPct val="100000"/>
              <a:buChar char="–"/>
              <a:tabLst>
                <a:tab pos="457200" algn="l"/>
              </a:tabLst>
              <a:defRPr sz="2800">
                <a:solidFill>
                  <a:schemeClr val="tx1"/>
                </a:solidFill>
                <a:latin typeface="Times New Roman" panose="02020603050405020304" pitchFamily="18" charset="0"/>
              </a:defRPr>
            </a:lvl2pPr>
            <a:lvl3pPr marL="1143000" indent="-228600">
              <a:spcBef>
                <a:spcPct val="20000"/>
              </a:spcBef>
              <a:buSzPct val="100000"/>
              <a:buChar char="•"/>
              <a:tabLst>
                <a:tab pos="457200" algn="l"/>
              </a:tabLst>
              <a:defRPr sz="2400">
                <a:solidFill>
                  <a:schemeClr val="tx1"/>
                </a:solidFill>
                <a:latin typeface="Times New Roman" panose="02020603050405020304" pitchFamily="18" charset="0"/>
              </a:defRPr>
            </a:lvl3pPr>
            <a:lvl4pPr marL="1600200" indent="-228600">
              <a:spcBef>
                <a:spcPct val="20000"/>
              </a:spcBef>
              <a:buSzPct val="100000"/>
              <a:buChar char="–"/>
              <a:tabLst>
                <a:tab pos="457200" algn="l"/>
              </a:tabLst>
              <a:defRPr sz="2000">
                <a:solidFill>
                  <a:schemeClr val="tx1"/>
                </a:solidFill>
                <a:latin typeface="Times New Roman" panose="02020603050405020304" pitchFamily="18" charset="0"/>
              </a:defRPr>
            </a:lvl4pPr>
            <a:lvl5pPr marL="2057400" indent="-228600">
              <a:spcBef>
                <a:spcPct val="20000"/>
              </a:spcBef>
              <a:buSzPct val="100000"/>
              <a:buChar char="•"/>
              <a:tabLst>
                <a:tab pos="4572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tabLst>
                <a:tab pos="4572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tabLst>
                <a:tab pos="4572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tabLst>
                <a:tab pos="4572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tabLst>
                <a:tab pos="457200" algn="l"/>
              </a:tabLst>
              <a:defRPr sz="2000">
                <a:solidFill>
                  <a:schemeClr val="tx1"/>
                </a:solidFill>
                <a:latin typeface="Times New Roman" panose="02020603050405020304" pitchFamily="18" charset="0"/>
              </a:defRPr>
            </a:lvl9pPr>
          </a:lstStyle>
          <a:p>
            <a:pPr defTabSz="342900" eaLnBrk="1" fontAlgn="auto" hangingPunct="1">
              <a:spcBef>
                <a:spcPct val="0"/>
              </a:spcBef>
              <a:spcAft>
                <a:spcPts val="0"/>
              </a:spcAft>
              <a:buSzTx/>
              <a:buNone/>
            </a:pPr>
            <a:endParaRPr lang="en-US" altLang="en-US" sz="1800" b="1" dirty="0">
              <a:solidFill>
                <a:prstClr val="black"/>
              </a:solidFill>
              <a:latin typeface="Tahoma" panose="020B0604030504040204" pitchFamily="34" charset="0"/>
            </a:endParaRPr>
          </a:p>
          <a:p>
            <a:pPr defTabSz="342900" eaLnBrk="1" fontAlgn="auto" hangingPunct="1">
              <a:spcBef>
                <a:spcPct val="0"/>
              </a:spcBef>
              <a:spcAft>
                <a:spcPts val="0"/>
              </a:spcAft>
              <a:buSzTx/>
              <a:buNone/>
            </a:pPr>
            <a:r>
              <a:rPr lang="en-US" altLang="en-US" sz="1800" b="1" u="sng" dirty="0">
                <a:latin typeface="Arial Black" panose="020B0A04020102020204" pitchFamily="34" charset="0"/>
              </a:rPr>
              <a:t>RISK LEVEL</a:t>
            </a:r>
            <a:r>
              <a:rPr lang="en-US" altLang="en-US" sz="1800" b="1" dirty="0">
                <a:latin typeface="Arial Black" panose="020B0A04020102020204" pitchFamily="34" charset="0"/>
              </a:rPr>
              <a:t>- Expressed in terms of hazard probability and severity.  There are four levels of risk.</a:t>
            </a:r>
          </a:p>
          <a:p>
            <a:pPr defTabSz="342900" eaLnBrk="1" fontAlgn="auto" hangingPunct="1">
              <a:spcBef>
                <a:spcPct val="0"/>
              </a:spcBef>
              <a:spcAft>
                <a:spcPts val="0"/>
              </a:spcAft>
              <a:buSzTx/>
              <a:buNone/>
            </a:pPr>
            <a:endParaRPr lang="en-US" altLang="en-US" sz="1800" b="1" dirty="0">
              <a:latin typeface="Arial Black" panose="020B0A04020102020204" pitchFamily="34" charset="0"/>
            </a:endParaRPr>
          </a:p>
          <a:p>
            <a:pPr marL="285750" indent="-285750" defTabSz="342900">
              <a:spcBef>
                <a:spcPct val="0"/>
              </a:spcBef>
              <a:buSzTx/>
            </a:pPr>
            <a:r>
              <a:rPr lang="en-US" altLang="en-US" sz="1800" b="1" dirty="0">
                <a:latin typeface="Arial Black" panose="020B0A04020102020204" pitchFamily="34" charset="0"/>
              </a:rPr>
              <a:t>	</a:t>
            </a:r>
            <a:r>
              <a:rPr lang="en-US" altLang="en-US" sz="1800" b="1" u="sng" dirty="0">
                <a:latin typeface="Arial Black" panose="020B0A04020102020204" pitchFamily="34" charset="0"/>
              </a:rPr>
              <a:t>Extremely High Risk</a:t>
            </a:r>
            <a:r>
              <a:rPr lang="en-US" altLang="en-US" sz="1800" b="1" dirty="0">
                <a:latin typeface="Arial Black" panose="020B0A04020102020204" pitchFamily="34" charset="0"/>
              </a:rPr>
              <a:t> (E) - Loss of ability to accomplish 	the mission.</a:t>
            </a:r>
          </a:p>
          <a:p>
            <a:pPr marL="285750" indent="-285750" defTabSz="342900">
              <a:spcBef>
                <a:spcPct val="0"/>
              </a:spcBef>
              <a:buSzTx/>
            </a:pPr>
            <a:endParaRPr lang="en-US" altLang="en-US" sz="1800" b="1" dirty="0">
              <a:latin typeface="Arial Black" panose="020B0A04020102020204" pitchFamily="34" charset="0"/>
            </a:endParaRPr>
          </a:p>
          <a:p>
            <a:pPr marL="285750" indent="-285750" defTabSz="342900">
              <a:spcBef>
                <a:spcPct val="0"/>
              </a:spcBef>
              <a:buSzTx/>
            </a:pPr>
            <a:r>
              <a:rPr lang="en-US" altLang="en-US" sz="1800" b="1" dirty="0">
                <a:latin typeface="Arial Black" panose="020B0A04020102020204" pitchFamily="34" charset="0"/>
              </a:rPr>
              <a:t>	</a:t>
            </a:r>
            <a:r>
              <a:rPr lang="en-US" altLang="en-US" sz="1800" b="1" u="sng" dirty="0">
                <a:latin typeface="Arial Black" panose="020B0A04020102020204" pitchFamily="34" charset="0"/>
              </a:rPr>
              <a:t>High </a:t>
            </a:r>
            <a:r>
              <a:rPr lang="en-US" altLang="en-US" sz="1800" b="1" dirty="0">
                <a:latin typeface="Arial Black" panose="020B0A04020102020204" pitchFamily="34" charset="0"/>
              </a:rPr>
              <a:t>(H) - Significantly degrades mission capabilities in terms of required mission standards.  </a:t>
            </a:r>
          </a:p>
          <a:p>
            <a:pPr marL="285750" indent="-285750" defTabSz="342900">
              <a:spcBef>
                <a:spcPct val="0"/>
              </a:spcBef>
              <a:buSzTx/>
            </a:pPr>
            <a:endParaRPr lang="en-US" altLang="en-US" sz="1800" b="1" dirty="0">
              <a:latin typeface="Arial Black" panose="020B0A04020102020204" pitchFamily="34" charset="0"/>
            </a:endParaRPr>
          </a:p>
          <a:p>
            <a:pPr marL="285750" indent="-285750" defTabSz="342900">
              <a:spcBef>
                <a:spcPct val="0"/>
              </a:spcBef>
              <a:buSzTx/>
            </a:pPr>
            <a:r>
              <a:rPr lang="en-US" altLang="en-US" sz="1800" b="1" dirty="0">
                <a:latin typeface="Arial Black" panose="020B0A04020102020204" pitchFamily="34" charset="0"/>
              </a:rPr>
              <a:t>	</a:t>
            </a:r>
            <a:r>
              <a:rPr lang="en-US" altLang="en-US" sz="1800" b="1" u="sng" dirty="0">
                <a:latin typeface="Arial Black" panose="020B0A04020102020204" pitchFamily="34" charset="0"/>
              </a:rPr>
              <a:t>Moderate</a:t>
            </a:r>
            <a:r>
              <a:rPr lang="en-US" altLang="en-US" sz="1800" b="1" dirty="0">
                <a:latin typeface="Arial Black" panose="020B0A04020102020204" pitchFamily="34" charset="0"/>
              </a:rPr>
              <a:t> (M) - Degrades mission capabilities in terms of required mission standards.</a:t>
            </a:r>
          </a:p>
          <a:p>
            <a:pPr marL="285750" indent="-285750" defTabSz="342900">
              <a:spcBef>
                <a:spcPct val="0"/>
              </a:spcBef>
              <a:buSzTx/>
            </a:pPr>
            <a:endParaRPr lang="en-US" altLang="en-US" sz="1800" b="1" dirty="0">
              <a:latin typeface="Arial Black" panose="020B0A04020102020204" pitchFamily="34" charset="0"/>
            </a:endParaRPr>
          </a:p>
          <a:p>
            <a:pPr marL="285750" indent="-285750" defTabSz="342900">
              <a:spcBef>
                <a:spcPct val="0"/>
              </a:spcBef>
              <a:buSzTx/>
            </a:pPr>
            <a:r>
              <a:rPr lang="en-US" altLang="en-US" sz="1800" b="1" dirty="0">
                <a:latin typeface="Arial Black" panose="020B0A04020102020204" pitchFamily="34" charset="0"/>
              </a:rPr>
              <a:t>	</a:t>
            </a:r>
            <a:r>
              <a:rPr lang="en-US" altLang="en-US" sz="1800" b="1" u="sng" dirty="0">
                <a:latin typeface="Arial Black" panose="020B0A04020102020204" pitchFamily="34" charset="0"/>
              </a:rPr>
              <a:t>Low</a:t>
            </a:r>
            <a:r>
              <a:rPr lang="en-US" altLang="en-US" sz="1800" b="1" dirty="0">
                <a:latin typeface="Arial Black" panose="020B0A04020102020204" pitchFamily="34" charset="0"/>
              </a:rPr>
              <a:t> (L) – Little to no impact on accomplishment of mission.</a:t>
            </a:r>
          </a:p>
          <a:p>
            <a:pPr defTabSz="342900" eaLnBrk="1" fontAlgn="auto" hangingPunct="1">
              <a:spcBef>
                <a:spcPct val="0"/>
              </a:spcBef>
              <a:spcAft>
                <a:spcPts val="0"/>
              </a:spcAft>
              <a:buSzTx/>
              <a:buNone/>
            </a:pPr>
            <a:endParaRPr lang="en-US" altLang="en-US" sz="1800" b="1" dirty="0">
              <a:solidFill>
                <a:prstClr val="black"/>
              </a:solidFill>
              <a:latin typeface="Tahoma" panose="020B0604030504040204" pitchFamily="34" charset="0"/>
            </a:endParaRPr>
          </a:p>
        </p:txBody>
      </p:sp>
      <p:sp>
        <p:nvSpPr>
          <p:cNvPr id="22535" name="Rectangle 7"/>
          <p:cNvSpPr>
            <a:spLocks noChangeArrowheads="1"/>
          </p:cNvSpPr>
          <p:nvPr/>
        </p:nvSpPr>
        <p:spPr bwMode="auto">
          <a:xfrm>
            <a:off x="2041258" y="2044587"/>
            <a:ext cx="5061483" cy="48282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defTabSz="342900" eaLnBrk="1" fontAlgn="auto" hangingPunct="1">
              <a:spcBef>
                <a:spcPct val="0"/>
              </a:spcBef>
              <a:spcAft>
                <a:spcPts val="0"/>
              </a:spcAft>
              <a:buSzTx/>
              <a:buNone/>
            </a:pPr>
            <a:r>
              <a:rPr lang="en-US" altLang="en-US" sz="2700" b="1" dirty="0">
                <a:solidFill>
                  <a:prstClr val="black"/>
                </a:solidFill>
                <a:latin typeface="Arial Black" panose="020B0A04020102020204" pitchFamily="34" charset="0"/>
              </a:rPr>
              <a:t>TERMS AND DEFINITIONS</a:t>
            </a:r>
          </a:p>
        </p:txBody>
      </p:sp>
      <p:pic>
        <p:nvPicPr>
          <p:cNvPr id="2" name="Picture 3" descr="320px-Seal_of_Virginia.svg.png">
            <a:extLst>
              <a:ext uri="{FF2B5EF4-FFF2-40B4-BE49-F238E27FC236}">
                <a16:creationId xmlns:a16="http://schemas.microsoft.com/office/drawing/2014/main" id="{36BAE1F7-DB21-44DD-A14C-4457EBF69C3C}"/>
              </a:ext>
            </a:extLst>
          </p:cNvPr>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sp>
        <p:nvSpPr>
          <p:cNvPr id="4" name="Title 1">
            <a:extLst>
              <a:ext uri="{FF2B5EF4-FFF2-40B4-BE49-F238E27FC236}">
                <a16:creationId xmlns:a16="http://schemas.microsoft.com/office/drawing/2014/main" id="{FD82B586-1C04-4C54-80C1-98C930A1D758}"/>
              </a:ext>
            </a:extLst>
          </p:cNvPr>
          <p:cNvSpPr txBox="1">
            <a:spLocks/>
          </p:cNvSpPr>
          <p:nvPr/>
        </p:nvSpPr>
        <p:spPr>
          <a:xfrm>
            <a:off x="457200" y="704850"/>
            <a:ext cx="8229600" cy="6667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defRPr/>
            </a:pPr>
            <a:r>
              <a:rPr lang="en-US" sz="3200" dirty="0">
                <a:solidFill>
                  <a:srgbClr val="FF0000"/>
                </a:solidFill>
                <a:latin typeface="Arial Black" pitchFamily="34" charset="0"/>
              </a:rPr>
              <a:t> </a:t>
            </a:r>
            <a:r>
              <a:rPr lang="en-US" sz="3200" dirty="0">
                <a:solidFill>
                  <a:srgbClr val="FFC000"/>
                </a:solidFill>
                <a:effectLst>
                  <a:outerShdw blurRad="38100" dist="38100" dir="2700000" algn="tl">
                    <a:srgbClr val="000000">
                      <a:alpha val="43137"/>
                    </a:srgbClr>
                  </a:outerShdw>
                </a:effectLst>
                <a:latin typeface="Arial Black" pitchFamily="34" charset="0"/>
              </a:rPr>
              <a:t>Risk Management </a:t>
            </a:r>
            <a:br>
              <a:rPr lang="en-US" sz="3200" dirty="0">
                <a:solidFill>
                  <a:srgbClr val="FFC000"/>
                </a:solidFill>
                <a:effectLst>
                  <a:outerShdw blurRad="38100" dist="38100" dir="2700000" algn="tl">
                    <a:srgbClr val="000000">
                      <a:alpha val="43137"/>
                    </a:srgbClr>
                  </a:outerShdw>
                </a:effectLst>
                <a:latin typeface="Arial Black" pitchFamily="34" charset="0"/>
              </a:rPr>
            </a:br>
            <a:r>
              <a:rPr lang="en-US" sz="3200" dirty="0">
                <a:solidFill>
                  <a:srgbClr val="FFC000"/>
                </a:solidFill>
                <a:effectLst>
                  <a:outerShdw blurRad="38100" dist="38100" dir="2700000" algn="tl">
                    <a:srgbClr val="000000">
                      <a:alpha val="43137"/>
                    </a:srgbClr>
                  </a:outerShdw>
                </a:effectLst>
                <a:latin typeface="Arial Black" pitchFamily="34" charset="0"/>
              </a:rPr>
              <a:t>&amp; Safety</a:t>
            </a:r>
          </a:p>
        </p:txBody>
      </p:sp>
      <p:pic>
        <p:nvPicPr>
          <p:cNvPr id="11" name="Picture 10" descr="A picture containing food, drawing, soup&#10;&#10;Description automatically generated">
            <a:extLst>
              <a:ext uri="{FF2B5EF4-FFF2-40B4-BE49-F238E27FC236}">
                <a16:creationId xmlns:a16="http://schemas.microsoft.com/office/drawing/2014/main" id="{451B669E-1D4A-477C-8CD3-49BC5EA519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456864"/>
            <a:ext cx="879476" cy="1296070"/>
          </a:xfrm>
          <a:prstGeom prst="rect">
            <a:avLst/>
          </a:prstGeom>
        </p:spPr>
      </p:pic>
    </p:spTree>
    <p:extLst>
      <p:ext uri="{BB962C8B-B14F-4D97-AF65-F5344CB8AC3E}">
        <p14:creationId xmlns:p14="http://schemas.microsoft.com/office/powerpoint/2010/main" val="316934894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371600" y="2171701"/>
            <a:ext cx="6629400" cy="4224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342900" eaLnBrk="1" fontAlgn="auto" hangingPunct="1">
              <a:spcBef>
                <a:spcPct val="0"/>
              </a:spcBef>
              <a:spcAft>
                <a:spcPts val="0"/>
              </a:spcAft>
              <a:buSzTx/>
              <a:buNone/>
            </a:pPr>
            <a:r>
              <a:rPr lang="en-US" altLang="en-US" sz="1800" b="1" u="sng" dirty="0">
                <a:latin typeface="Arial Black" panose="020B0A04020102020204" pitchFamily="34" charset="0"/>
              </a:rPr>
              <a:t>CONTROLS</a:t>
            </a:r>
            <a:r>
              <a:rPr lang="en-US" altLang="en-US" sz="1800" b="1" dirty="0">
                <a:latin typeface="Arial Black" panose="020B0A04020102020204" pitchFamily="34" charset="0"/>
              </a:rPr>
              <a:t>- </a:t>
            </a:r>
            <a:r>
              <a:rPr lang="en-US" altLang="en-US" sz="1725" b="1" dirty="0">
                <a:latin typeface="Arial Black" panose="020B0A04020102020204" pitchFamily="34" charset="0"/>
              </a:rPr>
              <a:t>Controls are actions taken to eliminate the hazard or reduce their risk.  Controls may take many forms, but fall basically into three categories:</a:t>
            </a:r>
          </a:p>
          <a:p>
            <a:pPr defTabSz="342900" eaLnBrk="1" fontAlgn="auto" hangingPunct="1">
              <a:spcBef>
                <a:spcPct val="0"/>
              </a:spcBef>
              <a:spcAft>
                <a:spcPts val="0"/>
              </a:spcAft>
              <a:buSzTx/>
              <a:buNone/>
            </a:pPr>
            <a:r>
              <a:rPr lang="en-US" altLang="en-US" sz="1800" b="1" dirty="0">
                <a:latin typeface="Arial Black" panose="020B0A04020102020204" pitchFamily="34" charset="0"/>
              </a:rPr>
              <a:t>	</a:t>
            </a:r>
          </a:p>
          <a:p>
            <a:pPr marL="285750" indent="-285750" defTabSz="342900">
              <a:spcBef>
                <a:spcPct val="0"/>
              </a:spcBef>
              <a:buSzTx/>
            </a:pPr>
            <a:r>
              <a:rPr lang="en-US" altLang="en-US" sz="1800" b="1" u="sng" dirty="0">
                <a:latin typeface="Arial Black" panose="020B0A04020102020204" pitchFamily="34" charset="0"/>
              </a:rPr>
              <a:t>Educational Controls</a:t>
            </a:r>
            <a:r>
              <a:rPr lang="en-US" altLang="en-US" sz="1800" b="1" dirty="0">
                <a:latin typeface="Arial Black" panose="020B0A04020102020204" pitchFamily="34" charset="0"/>
              </a:rPr>
              <a:t> - These controls are based on the  knowledge and skills of the units and soldiers.</a:t>
            </a:r>
          </a:p>
          <a:p>
            <a:pPr defTabSz="342900">
              <a:spcBef>
                <a:spcPct val="0"/>
              </a:spcBef>
              <a:buSzTx/>
              <a:buNone/>
            </a:pPr>
            <a:r>
              <a:rPr lang="en-US" altLang="en-US" sz="1800" b="1" dirty="0">
                <a:latin typeface="Arial Black" panose="020B0A04020102020204" pitchFamily="34" charset="0"/>
              </a:rPr>
              <a:t>		</a:t>
            </a:r>
          </a:p>
          <a:p>
            <a:pPr marL="285750" indent="-285750" defTabSz="342900">
              <a:spcBef>
                <a:spcPct val="0"/>
              </a:spcBef>
              <a:buSzTx/>
            </a:pPr>
            <a:r>
              <a:rPr lang="en-US" altLang="en-US" sz="1800" b="1" u="sng" dirty="0">
                <a:latin typeface="Arial Black" panose="020B0A04020102020204" pitchFamily="34" charset="0"/>
              </a:rPr>
              <a:t>Physical Controls</a:t>
            </a:r>
            <a:r>
              <a:rPr lang="en-US" altLang="en-US" sz="1800" b="1" dirty="0">
                <a:latin typeface="Arial Black" panose="020B0A04020102020204" pitchFamily="34" charset="0"/>
              </a:rPr>
              <a:t> - These controls may take the form of barriers and guards or signs to warn individuals and units  that a hazard exists. </a:t>
            </a:r>
          </a:p>
          <a:p>
            <a:pPr defTabSz="342900">
              <a:spcBef>
                <a:spcPct val="0"/>
              </a:spcBef>
              <a:buSzTx/>
              <a:buNone/>
            </a:pPr>
            <a:r>
              <a:rPr lang="en-US" altLang="en-US" sz="1800" b="1" dirty="0">
                <a:latin typeface="Arial Black" panose="020B0A04020102020204" pitchFamily="34" charset="0"/>
              </a:rPr>
              <a:t>	</a:t>
            </a:r>
          </a:p>
          <a:p>
            <a:pPr marL="285750" indent="-285750" defTabSz="342900">
              <a:spcBef>
                <a:spcPct val="0"/>
              </a:spcBef>
              <a:buSzTx/>
            </a:pPr>
            <a:r>
              <a:rPr lang="en-US" altLang="en-US" sz="1800" b="1" u="sng" dirty="0">
                <a:latin typeface="Arial Black" panose="020B0A04020102020204" pitchFamily="34" charset="0"/>
              </a:rPr>
              <a:t>Avoidance</a:t>
            </a:r>
            <a:r>
              <a:rPr lang="en-US" altLang="en-US" sz="1800" b="1" dirty="0">
                <a:latin typeface="Arial Black" panose="020B0A04020102020204" pitchFamily="34" charset="0"/>
              </a:rPr>
              <a:t> - The control is applied by taking positive action to eliminate the presence of an identified hazard.</a:t>
            </a:r>
          </a:p>
        </p:txBody>
      </p:sp>
      <p:sp>
        <p:nvSpPr>
          <p:cNvPr id="24579" name="Rectangle 3"/>
          <p:cNvSpPr>
            <a:spLocks noChangeArrowheads="1"/>
          </p:cNvSpPr>
          <p:nvPr/>
        </p:nvSpPr>
        <p:spPr bwMode="auto">
          <a:xfrm>
            <a:off x="2041258" y="1692189"/>
            <a:ext cx="5061483" cy="48282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defTabSz="342900" eaLnBrk="1" fontAlgn="auto" hangingPunct="1">
              <a:spcBef>
                <a:spcPct val="0"/>
              </a:spcBef>
              <a:spcAft>
                <a:spcPts val="0"/>
              </a:spcAft>
              <a:buSzTx/>
              <a:buNone/>
            </a:pPr>
            <a:r>
              <a:rPr lang="en-US" altLang="en-US" sz="2700" b="1" dirty="0">
                <a:solidFill>
                  <a:prstClr val="black"/>
                </a:solidFill>
                <a:latin typeface="Arial Black" panose="020B0A04020102020204" pitchFamily="34" charset="0"/>
              </a:rPr>
              <a:t>TERMS AND DEFINITIONS</a:t>
            </a:r>
          </a:p>
        </p:txBody>
      </p:sp>
      <p:pic>
        <p:nvPicPr>
          <p:cNvPr id="2" name="Picture 3" descr="320px-Seal_of_Virginia.svg.png">
            <a:extLst>
              <a:ext uri="{FF2B5EF4-FFF2-40B4-BE49-F238E27FC236}">
                <a16:creationId xmlns:a16="http://schemas.microsoft.com/office/drawing/2014/main" id="{F19AB05A-DB0F-4F46-8D53-E786ADAD8BE6}"/>
              </a:ext>
            </a:extLst>
          </p:cNvPr>
          <p:cNvPicPr>
            <a:picLocks noChangeAspect="1"/>
          </p:cNvPicPr>
          <p:nvPr/>
        </p:nvPicPr>
        <p:blipFill>
          <a:blip r:embed="rId2" cstate="print"/>
          <a:srcRect/>
          <a:stretch>
            <a:fillRect/>
          </a:stretch>
        </p:blipFill>
        <p:spPr bwMode="auto">
          <a:xfrm>
            <a:off x="152400" y="380999"/>
            <a:ext cx="1447800" cy="1447800"/>
          </a:xfrm>
          <a:prstGeom prst="rect">
            <a:avLst/>
          </a:prstGeom>
          <a:noFill/>
          <a:ln w="9525">
            <a:noFill/>
            <a:miter lim="800000"/>
            <a:headEnd/>
            <a:tailEnd/>
          </a:ln>
        </p:spPr>
      </p:pic>
      <p:sp>
        <p:nvSpPr>
          <p:cNvPr id="5" name="Title 1">
            <a:extLst>
              <a:ext uri="{FF2B5EF4-FFF2-40B4-BE49-F238E27FC236}">
                <a16:creationId xmlns:a16="http://schemas.microsoft.com/office/drawing/2014/main" id="{D2F36DF2-1841-4F49-A897-0900B1DB7488}"/>
              </a:ext>
            </a:extLst>
          </p:cNvPr>
          <p:cNvSpPr txBox="1">
            <a:spLocks/>
          </p:cNvSpPr>
          <p:nvPr/>
        </p:nvSpPr>
        <p:spPr>
          <a:xfrm>
            <a:off x="457200" y="704850"/>
            <a:ext cx="8229600" cy="6667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defRPr/>
            </a:pPr>
            <a:r>
              <a:rPr lang="en-US" sz="3200" dirty="0">
                <a:solidFill>
                  <a:srgbClr val="FF0000"/>
                </a:solidFill>
                <a:latin typeface="Arial Black" pitchFamily="34" charset="0"/>
              </a:rPr>
              <a:t> </a:t>
            </a:r>
            <a:r>
              <a:rPr lang="en-US" sz="3200" dirty="0">
                <a:solidFill>
                  <a:srgbClr val="FFC000"/>
                </a:solidFill>
                <a:effectLst>
                  <a:outerShdw blurRad="38100" dist="38100" dir="2700000" algn="tl">
                    <a:srgbClr val="000000">
                      <a:alpha val="43137"/>
                    </a:srgbClr>
                  </a:outerShdw>
                </a:effectLst>
                <a:latin typeface="Arial Black" pitchFamily="34" charset="0"/>
              </a:rPr>
              <a:t>Risk Management </a:t>
            </a:r>
            <a:br>
              <a:rPr lang="en-US" sz="3200" dirty="0">
                <a:solidFill>
                  <a:srgbClr val="FFC000"/>
                </a:solidFill>
                <a:effectLst>
                  <a:outerShdw blurRad="38100" dist="38100" dir="2700000" algn="tl">
                    <a:srgbClr val="000000">
                      <a:alpha val="43137"/>
                    </a:srgbClr>
                  </a:outerShdw>
                </a:effectLst>
                <a:latin typeface="Arial Black" pitchFamily="34" charset="0"/>
              </a:rPr>
            </a:br>
            <a:r>
              <a:rPr lang="en-US" sz="3200" dirty="0">
                <a:solidFill>
                  <a:srgbClr val="FFC000"/>
                </a:solidFill>
                <a:effectLst>
                  <a:outerShdw blurRad="38100" dist="38100" dir="2700000" algn="tl">
                    <a:srgbClr val="000000">
                      <a:alpha val="43137"/>
                    </a:srgbClr>
                  </a:outerShdw>
                </a:effectLst>
                <a:latin typeface="Arial Black" pitchFamily="34" charset="0"/>
              </a:rPr>
              <a:t>&amp; Safety</a:t>
            </a:r>
          </a:p>
        </p:txBody>
      </p:sp>
      <p:pic>
        <p:nvPicPr>
          <p:cNvPr id="7" name="Picture 6" descr="A picture containing food, drawing, soup&#10;&#10;Description automatically generated">
            <a:extLst>
              <a:ext uri="{FF2B5EF4-FFF2-40B4-BE49-F238E27FC236}">
                <a16:creationId xmlns:a16="http://schemas.microsoft.com/office/drawing/2014/main" id="{1EC95B0D-B53F-41E9-9843-B9DA77E7AC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456864"/>
            <a:ext cx="879476" cy="1296070"/>
          </a:xfrm>
          <a:prstGeom prst="rect">
            <a:avLst/>
          </a:prstGeom>
        </p:spPr>
      </p:pic>
    </p:spTree>
    <p:extLst>
      <p:ext uri="{BB962C8B-B14F-4D97-AF65-F5344CB8AC3E}">
        <p14:creationId xmlns:p14="http://schemas.microsoft.com/office/powerpoint/2010/main" val="39803748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657350" y="5543550"/>
            <a:ext cx="14287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342900" eaLnBrk="1" fontAlgn="auto" hangingPunct="1">
              <a:spcBef>
                <a:spcPct val="0"/>
              </a:spcBef>
              <a:spcAft>
                <a:spcPts val="0"/>
              </a:spcAft>
              <a:buSzTx/>
              <a:buNone/>
            </a:pPr>
            <a:endParaRPr lang="en-US" altLang="en-US" sz="1800">
              <a:solidFill>
                <a:prstClr val="black"/>
              </a:solidFill>
              <a:latin typeface="Tahoma" panose="020B0604030504040204" pitchFamily="34" charset="0"/>
            </a:endParaRPr>
          </a:p>
        </p:txBody>
      </p:sp>
      <p:sp>
        <p:nvSpPr>
          <p:cNvPr id="25603" name="Rectangle 3"/>
          <p:cNvSpPr>
            <a:spLocks noChangeArrowheads="1"/>
          </p:cNvSpPr>
          <p:nvPr/>
        </p:nvSpPr>
        <p:spPr bwMode="auto">
          <a:xfrm>
            <a:off x="3486150" y="5543550"/>
            <a:ext cx="21717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342900" eaLnBrk="1" fontAlgn="auto" hangingPunct="1">
              <a:spcBef>
                <a:spcPct val="0"/>
              </a:spcBef>
              <a:spcAft>
                <a:spcPts val="0"/>
              </a:spcAft>
              <a:buSzTx/>
              <a:buNone/>
            </a:pPr>
            <a:endParaRPr lang="en-US" altLang="en-US" sz="1800">
              <a:solidFill>
                <a:prstClr val="black"/>
              </a:solidFill>
              <a:latin typeface="Tahoma" panose="020B0604030504040204" pitchFamily="34" charset="0"/>
            </a:endParaRPr>
          </a:p>
        </p:txBody>
      </p:sp>
      <p:sp>
        <p:nvSpPr>
          <p:cNvPr id="25604" name="Rectangle 4"/>
          <p:cNvSpPr>
            <a:spLocks noChangeArrowheads="1"/>
          </p:cNvSpPr>
          <p:nvPr/>
        </p:nvSpPr>
        <p:spPr bwMode="auto">
          <a:xfrm>
            <a:off x="2400301" y="1485901"/>
            <a:ext cx="5061483" cy="48282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342900" eaLnBrk="1" fontAlgn="auto" hangingPunct="1">
              <a:spcBef>
                <a:spcPct val="0"/>
              </a:spcBef>
              <a:spcAft>
                <a:spcPts val="0"/>
              </a:spcAft>
              <a:buSzTx/>
              <a:buNone/>
            </a:pPr>
            <a:r>
              <a:rPr lang="en-US" altLang="en-US" sz="2700" b="1">
                <a:solidFill>
                  <a:prstClr val="black"/>
                </a:solidFill>
                <a:latin typeface="Arial Black" panose="020B0A04020102020204" pitchFamily="34" charset="0"/>
              </a:rPr>
              <a:t>TERMS AND DEFINITIONS</a:t>
            </a:r>
          </a:p>
        </p:txBody>
      </p:sp>
      <p:sp>
        <p:nvSpPr>
          <p:cNvPr id="25605" name="Rectangle 5"/>
          <p:cNvSpPr>
            <a:spLocks noChangeArrowheads="1"/>
          </p:cNvSpPr>
          <p:nvPr/>
        </p:nvSpPr>
        <p:spPr bwMode="auto">
          <a:xfrm>
            <a:off x="1428750" y="2188369"/>
            <a:ext cx="6572250" cy="2906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6" tIns="33338" rIns="67866" bIns="33338">
            <a:spAutoFit/>
          </a:bodyPr>
          <a:lstStyle>
            <a:lvl1pPr>
              <a:spcBef>
                <a:spcPct val="20000"/>
              </a:spcBef>
              <a:buSzPct val="100000"/>
              <a:buChar char="•"/>
              <a:tabLst>
                <a:tab pos="457200" algn="l"/>
              </a:tabLst>
              <a:defRPr sz="3200">
                <a:solidFill>
                  <a:schemeClr val="tx1"/>
                </a:solidFill>
                <a:latin typeface="Times New Roman" panose="02020603050405020304" pitchFamily="18" charset="0"/>
              </a:defRPr>
            </a:lvl1pPr>
            <a:lvl2pPr marL="742950" indent="-285750">
              <a:spcBef>
                <a:spcPct val="20000"/>
              </a:spcBef>
              <a:buSzPct val="100000"/>
              <a:buChar char="–"/>
              <a:tabLst>
                <a:tab pos="457200" algn="l"/>
              </a:tabLst>
              <a:defRPr sz="2800">
                <a:solidFill>
                  <a:schemeClr val="tx1"/>
                </a:solidFill>
                <a:latin typeface="Times New Roman" panose="02020603050405020304" pitchFamily="18" charset="0"/>
              </a:defRPr>
            </a:lvl2pPr>
            <a:lvl3pPr marL="1143000" indent="-228600">
              <a:spcBef>
                <a:spcPct val="20000"/>
              </a:spcBef>
              <a:buSzPct val="100000"/>
              <a:buChar char="•"/>
              <a:tabLst>
                <a:tab pos="457200" algn="l"/>
              </a:tabLst>
              <a:defRPr sz="2400">
                <a:solidFill>
                  <a:schemeClr val="tx1"/>
                </a:solidFill>
                <a:latin typeface="Times New Roman" panose="02020603050405020304" pitchFamily="18" charset="0"/>
              </a:defRPr>
            </a:lvl3pPr>
            <a:lvl4pPr marL="1600200" indent="-228600">
              <a:spcBef>
                <a:spcPct val="20000"/>
              </a:spcBef>
              <a:buSzPct val="100000"/>
              <a:buChar char="–"/>
              <a:tabLst>
                <a:tab pos="457200" algn="l"/>
              </a:tabLst>
              <a:defRPr sz="2000">
                <a:solidFill>
                  <a:schemeClr val="tx1"/>
                </a:solidFill>
                <a:latin typeface="Times New Roman" panose="02020603050405020304" pitchFamily="18" charset="0"/>
              </a:defRPr>
            </a:lvl4pPr>
            <a:lvl5pPr marL="2057400" indent="-228600">
              <a:spcBef>
                <a:spcPct val="20000"/>
              </a:spcBef>
              <a:buSzPct val="100000"/>
              <a:buChar char="•"/>
              <a:tabLst>
                <a:tab pos="4572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tabLst>
                <a:tab pos="4572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tabLst>
                <a:tab pos="4572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tabLst>
                <a:tab pos="4572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tabLst>
                <a:tab pos="457200" algn="l"/>
              </a:tabLst>
              <a:defRPr sz="2000">
                <a:solidFill>
                  <a:schemeClr val="tx1"/>
                </a:solidFill>
                <a:latin typeface="Times New Roman" panose="02020603050405020304" pitchFamily="18" charset="0"/>
              </a:defRPr>
            </a:lvl9pPr>
          </a:lstStyle>
          <a:p>
            <a:pPr defTabSz="342900" eaLnBrk="1" fontAlgn="auto" hangingPunct="1">
              <a:spcBef>
                <a:spcPct val="0"/>
              </a:spcBef>
              <a:spcAft>
                <a:spcPts val="0"/>
              </a:spcAft>
              <a:buSzTx/>
              <a:buNone/>
            </a:pPr>
            <a:r>
              <a:rPr lang="en-US" altLang="en-US" sz="2100" b="1" u="sng" dirty="0">
                <a:solidFill>
                  <a:schemeClr val="tx2"/>
                </a:solidFill>
                <a:latin typeface="Tahoma" panose="020B0604030504040204" pitchFamily="34" charset="0"/>
              </a:rPr>
              <a:t>RESIDUAL RISK</a:t>
            </a:r>
            <a:r>
              <a:rPr lang="en-US" altLang="en-US" sz="2100" b="1" dirty="0">
                <a:solidFill>
                  <a:schemeClr val="tx2"/>
                </a:solidFill>
                <a:latin typeface="Tahoma" panose="020B0604030504040204" pitchFamily="34" charset="0"/>
              </a:rPr>
              <a:t>- Residual risk is the level of risk remaining after controls have been selected for hazards </a:t>
            </a:r>
            <a:r>
              <a:rPr lang="en-US" altLang="en-US" sz="1950" b="1" dirty="0">
                <a:solidFill>
                  <a:schemeClr val="tx2"/>
                </a:solidFill>
                <a:latin typeface="Tahoma" panose="020B0604030504040204" pitchFamily="34" charset="0"/>
              </a:rPr>
              <a:t>(Controls are identified and selected until residual risk is at an acceptable level or it cannot be practically reduced further). </a:t>
            </a:r>
          </a:p>
          <a:p>
            <a:pPr defTabSz="342900" eaLnBrk="1" fontAlgn="auto" hangingPunct="1">
              <a:spcBef>
                <a:spcPct val="0"/>
              </a:spcBef>
              <a:spcAft>
                <a:spcPts val="0"/>
              </a:spcAft>
              <a:buSzTx/>
              <a:buNone/>
            </a:pPr>
            <a:endParaRPr lang="en-US" altLang="en-US" sz="1950" b="1" dirty="0">
              <a:solidFill>
                <a:schemeClr val="tx2"/>
              </a:solidFill>
              <a:latin typeface="Tahoma" panose="020B0604030504040204" pitchFamily="34" charset="0"/>
            </a:endParaRPr>
          </a:p>
          <a:p>
            <a:pPr defTabSz="342900" eaLnBrk="1" fontAlgn="auto" hangingPunct="1">
              <a:spcBef>
                <a:spcPct val="0"/>
              </a:spcBef>
              <a:spcAft>
                <a:spcPts val="0"/>
              </a:spcAft>
              <a:buSzTx/>
              <a:buNone/>
            </a:pPr>
            <a:endParaRPr lang="en-US" altLang="en-US" sz="2100" b="1" dirty="0">
              <a:solidFill>
                <a:schemeClr val="tx2"/>
              </a:solidFill>
              <a:latin typeface="Tahoma" panose="020B0604030504040204" pitchFamily="34" charset="0"/>
            </a:endParaRPr>
          </a:p>
          <a:p>
            <a:pPr defTabSz="342900" eaLnBrk="1" fontAlgn="auto" hangingPunct="1">
              <a:spcBef>
                <a:spcPct val="0"/>
              </a:spcBef>
              <a:spcAft>
                <a:spcPts val="0"/>
              </a:spcAft>
              <a:buSzTx/>
              <a:buNone/>
            </a:pPr>
            <a:r>
              <a:rPr lang="en-US" altLang="en-US" sz="2100" b="1" u="sng" dirty="0">
                <a:solidFill>
                  <a:schemeClr val="tx2"/>
                </a:solidFill>
                <a:latin typeface="Tahoma" panose="020B0604030504040204" pitchFamily="34" charset="0"/>
              </a:rPr>
              <a:t>RISK DECISION</a:t>
            </a:r>
            <a:r>
              <a:rPr lang="en-US" altLang="en-US" sz="2100" b="1" dirty="0">
                <a:solidFill>
                  <a:schemeClr val="tx2"/>
                </a:solidFill>
                <a:latin typeface="Tahoma" panose="020B0604030504040204" pitchFamily="34" charset="0"/>
              </a:rPr>
              <a:t>- </a:t>
            </a:r>
            <a:r>
              <a:rPr lang="en-US" altLang="en-US" sz="2100" b="1" dirty="0">
                <a:solidFill>
                  <a:prstClr val="black"/>
                </a:solidFill>
                <a:latin typeface="Tahoma" panose="020B0604030504040204" pitchFamily="34" charset="0"/>
              </a:rPr>
              <a:t>The decision whether to accept or not to accept the level of residual risk </a:t>
            </a:r>
          </a:p>
        </p:txBody>
      </p:sp>
      <p:sp>
        <p:nvSpPr>
          <p:cNvPr id="25606" name="Rectangle 6"/>
          <p:cNvSpPr>
            <a:spLocks noChangeArrowheads="1"/>
          </p:cNvSpPr>
          <p:nvPr/>
        </p:nvSpPr>
        <p:spPr bwMode="auto">
          <a:xfrm>
            <a:off x="7531894" y="948930"/>
            <a:ext cx="195263" cy="20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342900" eaLnBrk="1" fontAlgn="auto" hangingPunct="1">
              <a:spcBef>
                <a:spcPct val="0"/>
              </a:spcBef>
              <a:spcAft>
                <a:spcPts val="0"/>
              </a:spcAft>
              <a:buSzTx/>
              <a:buNone/>
            </a:pPr>
            <a:endParaRPr lang="en-US" altLang="en-US" sz="1800">
              <a:solidFill>
                <a:prstClr val="black"/>
              </a:solidFill>
              <a:latin typeface="Tahoma" panose="020B0604030504040204" pitchFamily="34" charset="0"/>
            </a:endParaRPr>
          </a:p>
        </p:txBody>
      </p:sp>
      <p:sp>
        <p:nvSpPr>
          <p:cNvPr id="25607" name="Rectangle 7"/>
          <p:cNvSpPr>
            <a:spLocks noChangeArrowheads="1"/>
          </p:cNvSpPr>
          <p:nvPr/>
        </p:nvSpPr>
        <p:spPr bwMode="auto">
          <a:xfrm>
            <a:off x="4405313" y="5692380"/>
            <a:ext cx="315516" cy="20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342900" eaLnBrk="1" fontAlgn="auto" hangingPunct="1">
              <a:spcBef>
                <a:spcPct val="0"/>
              </a:spcBef>
              <a:spcAft>
                <a:spcPts val="0"/>
              </a:spcAft>
              <a:buSzTx/>
              <a:buNone/>
            </a:pPr>
            <a:endParaRPr lang="en-US" altLang="en-US" sz="1800">
              <a:solidFill>
                <a:prstClr val="black"/>
              </a:solidFill>
              <a:latin typeface="Tahoma" panose="020B0604030504040204" pitchFamily="34" charset="0"/>
            </a:endParaRPr>
          </a:p>
        </p:txBody>
      </p:sp>
      <p:pic>
        <p:nvPicPr>
          <p:cNvPr id="2" name="Picture 3" descr="320px-Seal_of_Virginia.svg.png">
            <a:extLst>
              <a:ext uri="{FF2B5EF4-FFF2-40B4-BE49-F238E27FC236}">
                <a16:creationId xmlns:a16="http://schemas.microsoft.com/office/drawing/2014/main" id="{7810F6BE-72BC-4FFD-9D68-BB0B4C1C1D84}"/>
              </a:ext>
            </a:extLst>
          </p:cNvPr>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pic>
        <p:nvPicPr>
          <p:cNvPr id="10" name="Picture 9" descr="A picture containing food, drawing, soup&#10;&#10;Description automatically generated">
            <a:extLst>
              <a:ext uri="{FF2B5EF4-FFF2-40B4-BE49-F238E27FC236}">
                <a16:creationId xmlns:a16="http://schemas.microsoft.com/office/drawing/2014/main" id="{CADC227C-E465-4ABC-8296-B44FC19FA7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456864"/>
            <a:ext cx="879476" cy="1296070"/>
          </a:xfrm>
          <a:prstGeom prst="rect">
            <a:avLst/>
          </a:prstGeom>
        </p:spPr>
      </p:pic>
    </p:spTree>
    <p:extLst>
      <p:ext uri="{BB962C8B-B14F-4D97-AF65-F5344CB8AC3E}">
        <p14:creationId xmlns:p14="http://schemas.microsoft.com/office/powerpoint/2010/main" val="413654510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051"/>
          <p:cNvSpPr>
            <a:spLocks noChangeArrowheads="1"/>
          </p:cNvSpPr>
          <p:nvPr/>
        </p:nvSpPr>
        <p:spPr bwMode="auto">
          <a:xfrm>
            <a:off x="1984917" y="857250"/>
            <a:ext cx="5150353" cy="39049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2100" b="1">
                <a:solidFill>
                  <a:srgbClr val="FFCC66"/>
                </a:solidFill>
                <a:latin typeface="Arial Black" panose="020B0A04020102020204" pitchFamily="34" charset="0"/>
              </a:rPr>
              <a:t>RISK MANAGEMENT WORKSHEET</a:t>
            </a:r>
          </a:p>
        </p:txBody>
      </p:sp>
      <p:sp>
        <p:nvSpPr>
          <p:cNvPr id="40963" name="Rectangle 2074"/>
          <p:cNvSpPr>
            <a:spLocks noChangeArrowheads="1"/>
          </p:cNvSpPr>
          <p:nvPr/>
        </p:nvSpPr>
        <p:spPr bwMode="auto">
          <a:xfrm>
            <a:off x="6286501" y="2228851"/>
            <a:ext cx="1275190" cy="52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1500" b="1"/>
              <a:t>J. Implement </a:t>
            </a:r>
          </a:p>
          <a:p>
            <a:pPr>
              <a:spcBef>
                <a:spcPct val="0"/>
              </a:spcBef>
              <a:buSzTx/>
              <a:buFontTx/>
              <a:buNone/>
            </a:pPr>
            <a:r>
              <a:rPr lang="en-US" altLang="en-US" sz="1500" b="1"/>
              <a:t>Controls</a:t>
            </a:r>
          </a:p>
        </p:txBody>
      </p:sp>
      <p:sp>
        <p:nvSpPr>
          <p:cNvPr id="40964" name="Rectangle 2076"/>
          <p:cNvSpPr>
            <a:spLocks noChangeArrowheads="1"/>
          </p:cNvSpPr>
          <p:nvPr/>
        </p:nvSpPr>
        <p:spPr bwMode="auto">
          <a:xfrm>
            <a:off x="7474744" y="1006080"/>
            <a:ext cx="252413" cy="20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1800">
              <a:latin typeface="Tahoma" panose="020B0604030504040204" pitchFamily="34" charset="0"/>
            </a:endParaRPr>
          </a:p>
        </p:txBody>
      </p:sp>
      <p:sp>
        <p:nvSpPr>
          <p:cNvPr id="40965" name="Rectangle 2077"/>
          <p:cNvSpPr>
            <a:spLocks noChangeArrowheads="1"/>
          </p:cNvSpPr>
          <p:nvPr/>
        </p:nvSpPr>
        <p:spPr bwMode="auto">
          <a:xfrm>
            <a:off x="4386263" y="5692380"/>
            <a:ext cx="372666" cy="20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1800">
              <a:latin typeface="Tahoma" panose="020B0604030504040204" pitchFamily="34" charset="0"/>
            </a:endParaRPr>
          </a:p>
        </p:txBody>
      </p:sp>
      <p:sp>
        <p:nvSpPr>
          <p:cNvPr id="40966" name="Rectangle 2050"/>
          <p:cNvSpPr>
            <a:spLocks noChangeArrowheads="1"/>
          </p:cNvSpPr>
          <p:nvPr/>
        </p:nvSpPr>
        <p:spPr bwMode="auto">
          <a:xfrm>
            <a:off x="1330428" y="1279383"/>
            <a:ext cx="6457950" cy="45148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1800">
              <a:latin typeface="Tahoma" panose="020B0604030504040204" pitchFamily="34" charset="0"/>
            </a:endParaRPr>
          </a:p>
        </p:txBody>
      </p:sp>
      <p:sp>
        <p:nvSpPr>
          <p:cNvPr id="40967" name="Rectangle 2052"/>
          <p:cNvSpPr>
            <a:spLocks noChangeArrowheads="1"/>
          </p:cNvSpPr>
          <p:nvPr/>
        </p:nvSpPr>
        <p:spPr bwMode="auto">
          <a:xfrm>
            <a:off x="1367893" y="1395506"/>
            <a:ext cx="1721915" cy="29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1500" b="1"/>
              <a:t>A.  Mission or Task</a:t>
            </a:r>
          </a:p>
        </p:txBody>
      </p:sp>
      <p:sp>
        <p:nvSpPr>
          <p:cNvPr id="40968" name="Line 2053"/>
          <p:cNvSpPr>
            <a:spLocks noChangeShapeType="1"/>
          </p:cNvSpPr>
          <p:nvPr/>
        </p:nvSpPr>
        <p:spPr bwMode="auto">
          <a:xfrm>
            <a:off x="1314450" y="2000250"/>
            <a:ext cx="645914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69" name="Line 2054"/>
          <p:cNvSpPr>
            <a:spLocks noChangeShapeType="1"/>
          </p:cNvSpPr>
          <p:nvPr/>
        </p:nvSpPr>
        <p:spPr bwMode="auto">
          <a:xfrm>
            <a:off x="1314450" y="5029200"/>
            <a:ext cx="645914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0" name="Line 2055"/>
          <p:cNvSpPr>
            <a:spLocks noChangeShapeType="1"/>
          </p:cNvSpPr>
          <p:nvPr/>
        </p:nvSpPr>
        <p:spPr bwMode="auto">
          <a:xfrm>
            <a:off x="1314450" y="2286000"/>
            <a:ext cx="645914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1" name="Line 2056"/>
          <p:cNvSpPr>
            <a:spLocks noChangeShapeType="1"/>
          </p:cNvSpPr>
          <p:nvPr/>
        </p:nvSpPr>
        <p:spPr bwMode="auto">
          <a:xfrm>
            <a:off x="1314451" y="2743200"/>
            <a:ext cx="646509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2" name="Rectangle 2057"/>
          <p:cNvSpPr>
            <a:spLocks noChangeArrowheads="1"/>
          </p:cNvSpPr>
          <p:nvPr/>
        </p:nvSpPr>
        <p:spPr bwMode="auto">
          <a:xfrm>
            <a:off x="1314451" y="2000250"/>
            <a:ext cx="4240232" cy="29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1500" b="1"/>
              <a:t>D.  Prepared By:</a:t>
            </a:r>
            <a:r>
              <a:rPr lang="en-US" altLang="en-US" sz="1500"/>
              <a:t>  (Rank, Last Name, Duty Position)</a:t>
            </a:r>
          </a:p>
        </p:txBody>
      </p:sp>
      <p:sp>
        <p:nvSpPr>
          <p:cNvPr id="40973" name="Rectangle 2058"/>
          <p:cNvSpPr>
            <a:spLocks noChangeArrowheads="1"/>
          </p:cNvSpPr>
          <p:nvPr/>
        </p:nvSpPr>
        <p:spPr bwMode="auto">
          <a:xfrm>
            <a:off x="3861199" y="1257300"/>
            <a:ext cx="1859773" cy="759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1500" b="1"/>
              <a:t>B.  Date/Time Group</a:t>
            </a:r>
          </a:p>
          <a:p>
            <a:pPr>
              <a:spcBef>
                <a:spcPct val="0"/>
              </a:spcBef>
              <a:buSzTx/>
              <a:buFontTx/>
              <a:buNone/>
            </a:pPr>
            <a:r>
              <a:rPr lang="en-US" altLang="en-US" sz="1500" b="1"/>
              <a:t>      Begin:</a:t>
            </a:r>
          </a:p>
          <a:p>
            <a:pPr>
              <a:spcBef>
                <a:spcPct val="0"/>
              </a:spcBef>
              <a:buSzTx/>
              <a:buFontTx/>
              <a:buNone/>
            </a:pPr>
            <a:r>
              <a:rPr lang="en-US" altLang="en-US" sz="1500" b="1"/>
              <a:t>      End:</a:t>
            </a:r>
          </a:p>
        </p:txBody>
      </p:sp>
      <p:sp>
        <p:nvSpPr>
          <p:cNvPr id="40974" name="Rectangle 2059"/>
          <p:cNvSpPr>
            <a:spLocks noChangeArrowheads="1"/>
          </p:cNvSpPr>
          <p:nvPr/>
        </p:nvSpPr>
        <p:spPr bwMode="auto">
          <a:xfrm>
            <a:off x="5885260" y="1428750"/>
            <a:ext cx="1678633" cy="29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1500" b="1"/>
              <a:t>C.  Date Prepared:</a:t>
            </a:r>
          </a:p>
        </p:txBody>
      </p:sp>
      <p:sp>
        <p:nvSpPr>
          <p:cNvPr id="40975" name="Line 2060"/>
          <p:cNvSpPr>
            <a:spLocks noChangeShapeType="1"/>
          </p:cNvSpPr>
          <p:nvPr/>
        </p:nvSpPr>
        <p:spPr bwMode="auto">
          <a:xfrm>
            <a:off x="3730229" y="1314451"/>
            <a:ext cx="0" cy="67508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6" name="Line 2061"/>
          <p:cNvSpPr>
            <a:spLocks noChangeShapeType="1"/>
          </p:cNvSpPr>
          <p:nvPr/>
        </p:nvSpPr>
        <p:spPr bwMode="auto">
          <a:xfrm>
            <a:off x="5950744" y="1314450"/>
            <a:ext cx="0" cy="6810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7" name="Rectangle 2062"/>
          <p:cNvSpPr>
            <a:spLocks noChangeArrowheads="1"/>
          </p:cNvSpPr>
          <p:nvPr/>
        </p:nvSpPr>
        <p:spPr bwMode="auto">
          <a:xfrm>
            <a:off x="1314451" y="5486400"/>
            <a:ext cx="6414545" cy="29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1500"/>
              <a:t>LOW (L)          MODERATE  (M)         HIGH (H)        EXTREMELY HIGH  (E)</a:t>
            </a:r>
          </a:p>
        </p:txBody>
      </p:sp>
      <p:sp>
        <p:nvSpPr>
          <p:cNvPr id="40978" name="Rectangle 2063"/>
          <p:cNvSpPr>
            <a:spLocks noChangeArrowheads="1"/>
          </p:cNvSpPr>
          <p:nvPr/>
        </p:nvSpPr>
        <p:spPr bwMode="auto">
          <a:xfrm>
            <a:off x="1628776" y="5122069"/>
            <a:ext cx="5334827" cy="29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1500" b="1"/>
              <a:t>K.  Overall risk level after controls are implemented </a:t>
            </a:r>
            <a:r>
              <a:rPr lang="en-US" altLang="en-US" sz="1500"/>
              <a:t>(circle one)</a:t>
            </a:r>
          </a:p>
        </p:txBody>
      </p:sp>
      <p:sp>
        <p:nvSpPr>
          <p:cNvPr id="40979" name="Rectangle 2064"/>
          <p:cNvSpPr>
            <a:spLocks noChangeArrowheads="1"/>
          </p:cNvSpPr>
          <p:nvPr/>
        </p:nvSpPr>
        <p:spPr bwMode="auto">
          <a:xfrm>
            <a:off x="1314451" y="2286000"/>
            <a:ext cx="795636" cy="29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1500" b="1"/>
              <a:t>E.  Task</a:t>
            </a:r>
          </a:p>
        </p:txBody>
      </p:sp>
      <p:sp>
        <p:nvSpPr>
          <p:cNvPr id="40980" name="Line 2065"/>
          <p:cNvSpPr>
            <a:spLocks noChangeShapeType="1"/>
          </p:cNvSpPr>
          <p:nvPr/>
        </p:nvSpPr>
        <p:spPr bwMode="auto">
          <a:xfrm>
            <a:off x="2294335" y="2286001"/>
            <a:ext cx="0" cy="273248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81" name="Line 2066"/>
          <p:cNvSpPr>
            <a:spLocks noChangeShapeType="1"/>
          </p:cNvSpPr>
          <p:nvPr/>
        </p:nvSpPr>
        <p:spPr bwMode="auto">
          <a:xfrm>
            <a:off x="3273029" y="2291954"/>
            <a:ext cx="0" cy="273248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82" name="Line 2067"/>
          <p:cNvSpPr>
            <a:spLocks noChangeShapeType="1"/>
          </p:cNvSpPr>
          <p:nvPr/>
        </p:nvSpPr>
        <p:spPr bwMode="auto">
          <a:xfrm>
            <a:off x="4171950" y="2286001"/>
            <a:ext cx="0" cy="273248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83" name="Line 2068"/>
          <p:cNvSpPr>
            <a:spLocks noChangeShapeType="1"/>
          </p:cNvSpPr>
          <p:nvPr/>
        </p:nvSpPr>
        <p:spPr bwMode="auto">
          <a:xfrm>
            <a:off x="5257800" y="2286001"/>
            <a:ext cx="0" cy="273248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84" name="Line 2069"/>
          <p:cNvSpPr>
            <a:spLocks noChangeShapeType="1"/>
          </p:cNvSpPr>
          <p:nvPr/>
        </p:nvSpPr>
        <p:spPr bwMode="auto">
          <a:xfrm>
            <a:off x="6286500" y="2286001"/>
            <a:ext cx="0" cy="273248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85" name="Rectangle 2070"/>
          <p:cNvSpPr>
            <a:spLocks noChangeArrowheads="1"/>
          </p:cNvSpPr>
          <p:nvPr/>
        </p:nvSpPr>
        <p:spPr bwMode="auto">
          <a:xfrm>
            <a:off x="2228851" y="2228851"/>
            <a:ext cx="1023519" cy="52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1500" b="1"/>
              <a:t>F. Identify</a:t>
            </a:r>
          </a:p>
          <a:p>
            <a:pPr>
              <a:spcBef>
                <a:spcPct val="0"/>
              </a:spcBef>
              <a:buSzTx/>
              <a:buFontTx/>
              <a:buNone/>
            </a:pPr>
            <a:r>
              <a:rPr lang="en-US" altLang="en-US" sz="1500" b="1"/>
              <a:t>    Hazards</a:t>
            </a:r>
          </a:p>
        </p:txBody>
      </p:sp>
      <p:sp>
        <p:nvSpPr>
          <p:cNvPr id="40986" name="Rectangle 2071"/>
          <p:cNvSpPr>
            <a:spLocks noChangeArrowheads="1"/>
          </p:cNvSpPr>
          <p:nvPr/>
        </p:nvSpPr>
        <p:spPr bwMode="auto">
          <a:xfrm>
            <a:off x="3200401" y="2228851"/>
            <a:ext cx="1023519" cy="52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1500" b="1"/>
              <a:t>G. Assess</a:t>
            </a:r>
          </a:p>
          <a:p>
            <a:pPr>
              <a:spcBef>
                <a:spcPct val="0"/>
              </a:spcBef>
              <a:buSzTx/>
              <a:buFontTx/>
              <a:buNone/>
            </a:pPr>
            <a:r>
              <a:rPr lang="en-US" altLang="en-US" sz="1500" b="1"/>
              <a:t>    Hazards</a:t>
            </a:r>
          </a:p>
        </p:txBody>
      </p:sp>
      <p:sp>
        <p:nvSpPr>
          <p:cNvPr id="40987" name="Rectangle 2072"/>
          <p:cNvSpPr>
            <a:spLocks noChangeArrowheads="1"/>
          </p:cNvSpPr>
          <p:nvPr/>
        </p:nvSpPr>
        <p:spPr bwMode="auto">
          <a:xfrm>
            <a:off x="4229101" y="2228851"/>
            <a:ext cx="1092447" cy="52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1500" b="1"/>
              <a:t>H. Develop </a:t>
            </a:r>
          </a:p>
          <a:p>
            <a:pPr>
              <a:spcBef>
                <a:spcPct val="0"/>
              </a:spcBef>
              <a:buSzTx/>
              <a:buFontTx/>
              <a:buNone/>
            </a:pPr>
            <a:r>
              <a:rPr lang="en-US" altLang="en-US" sz="1500" b="1"/>
              <a:t>Controls </a:t>
            </a:r>
          </a:p>
        </p:txBody>
      </p:sp>
      <p:sp>
        <p:nvSpPr>
          <p:cNvPr id="40988" name="Rectangle 2073"/>
          <p:cNvSpPr>
            <a:spLocks noChangeArrowheads="1"/>
          </p:cNvSpPr>
          <p:nvPr/>
        </p:nvSpPr>
        <p:spPr bwMode="auto">
          <a:xfrm>
            <a:off x="5257801" y="2228851"/>
            <a:ext cx="1025121" cy="52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1500" b="1"/>
              <a:t>I. Residual</a:t>
            </a:r>
          </a:p>
          <a:p>
            <a:pPr>
              <a:spcBef>
                <a:spcPct val="0"/>
              </a:spcBef>
              <a:buSzTx/>
              <a:buFontTx/>
              <a:buNone/>
            </a:pPr>
            <a:r>
              <a:rPr lang="en-US" altLang="en-US" sz="1500" b="1"/>
              <a:t>    Risk</a:t>
            </a:r>
          </a:p>
        </p:txBody>
      </p:sp>
      <p:sp>
        <p:nvSpPr>
          <p:cNvPr id="40989" name="Rectangle 2075"/>
          <p:cNvSpPr>
            <a:spLocks noChangeArrowheads="1"/>
          </p:cNvSpPr>
          <p:nvPr/>
        </p:nvSpPr>
        <p:spPr bwMode="auto">
          <a:xfrm>
            <a:off x="6629401" y="2914650"/>
            <a:ext cx="884826" cy="29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1500"/>
              <a:t>(How To)</a:t>
            </a:r>
          </a:p>
        </p:txBody>
      </p:sp>
    </p:spTree>
    <p:extLst>
      <p:ext uri="{BB962C8B-B14F-4D97-AF65-F5344CB8AC3E}">
        <p14:creationId xmlns:p14="http://schemas.microsoft.com/office/powerpoint/2010/main" val="106608506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ChangeArrowheads="1"/>
          </p:cNvSpPr>
          <p:nvPr/>
        </p:nvSpPr>
        <p:spPr bwMode="auto">
          <a:xfrm>
            <a:off x="1428751" y="1028701"/>
            <a:ext cx="6422689" cy="34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1800" b="1">
                <a:solidFill>
                  <a:srgbClr val="FFCC66"/>
                </a:solidFill>
                <a:latin typeface="Arial Black" panose="020B0A04020102020204" pitchFamily="34" charset="0"/>
              </a:rPr>
              <a:t>INDIVIDUAL HAZARD RISK ASSESSMENT MATRIX</a:t>
            </a:r>
          </a:p>
        </p:txBody>
      </p:sp>
      <p:grpSp>
        <p:nvGrpSpPr>
          <p:cNvPr id="47107" name="Group 52"/>
          <p:cNvGrpSpPr>
            <a:grpSpLocks/>
          </p:cNvGrpSpPr>
          <p:nvPr/>
        </p:nvGrpSpPr>
        <p:grpSpPr bwMode="auto">
          <a:xfrm>
            <a:off x="1371601" y="1428751"/>
            <a:ext cx="6400800" cy="2764631"/>
            <a:chOff x="192" y="720"/>
            <a:chExt cx="5335" cy="2322"/>
          </a:xfrm>
        </p:grpSpPr>
        <p:sp>
          <p:nvSpPr>
            <p:cNvPr id="47112" name="Rectangle 2"/>
            <p:cNvSpPr>
              <a:spLocks noChangeArrowheads="1"/>
            </p:cNvSpPr>
            <p:nvPr/>
          </p:nvSpPr>
          <p:spPr bwMode="auto">
            <a:xfrm>
              <a:off x="230" y="720"/>
              <a:ext cx="5271" cy="229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1800">
                <a:latin typeface="Tahoma" panose="020B0604030504040204" pitchFamily="34" charset="0"/>
              </a:endParaRPr>
            </a:p>
          </p:txBody>
        </p:sp>
        <p:sp>
          <p:nvSpPr>
            <p:cNvPr id="47113" name="Line 4"/>
            <p:cNvSpPr>
              <a:spLocks noChangeShapeType="1"/>
            </p:cNvSpPr>
            <p:nvPr/>
          </p:nvSpPr>
          <p:spPr bwMode="auto">
            <a:xfrm>
              <a:off x="412" y="722"/>
              <a:ext cx="0" cy="229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4" name="Rectangle 5"/>
            <p:cNvSpPr>
              <a:spLocks noChangeArrowheads="1"/>
            </p:cNvSpPr>
            <p:nvPr/>
          </p:nvSpPr>
          <p:spPr bwMode="auto">
            <a:xfrm>
              <a:off x="192" y="960"/>
              <a:ext cx="253" cy="1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en-US" altLang="en-US" sz="1800" b="1"/>
                <a:t>S</a:t>
              </a:r>
            </a:p>
            <a:p>
              <a:pPr algn="ctr">
                <a:spcBef>
                  <a:spcPct val="0"/>
                </a:spcBef>
                <a:buSzTx/>
                <a:buFontTx/>
                <a:buNone/>
              </a:pPr>
              <a:r>
                <a:rPr lang="en-US" altLang="en-US" sz="1800" b="1"/>
                <a:t>E</a:t>
              </a:r>
            </a:p>
            <a:p>
              <a:pPr algn="ctr">
                <a:spcBef>
                  <a:spcPct val="0"/>
                </a:spcBef>
                <a:buSzTx/>
                <a:buFontTx/>
                <a:buNone/>
              </a:pPr>
              <a:r>
                <a:rPr lang="en-US" altLang="en-US" sz="1800" b="1"/>
                <a:t>V</a:t>
              </a:r>
            </a:p>
            <a:p>
              <a:pPr algn="ctr">
                <a:spcBef>
                  <a:spcPct val="0"/>
                </a:spcBef>
                <a:buSzTx/>
                <a:buFontTx/>
                <a:buNone/>
              </a:pPr>
              <a:r>
                <a:rPr lang="en-US" altLang="en-US" sz="1800" b="1"/>
                <a:t>E</a:t>
              </a:r>
            </a:p>
            <a:p>
              <a:pPr algn="ctr">
                <a:spcBef>
                  <a:spcPct val="0"/>
                </a:spcBef>
                <a:buSzTx/>
                <a:buFontTx/>
                <a:buNone/>
              </a:pPr>
              <a:r>
                <a:rPr lang="en-US" altLang="en-US" sz="1800" b="1"/>
                <a:t>R</a:t>
              </a:r>
            </a:p>
            <a:p>
              <a:pPr algn="ctr">
                <a:spcBef>
                  <a:spcPct val="0"/>
                </a:spcBef>
                <a:buSzTx/>
                <a:buFontTx/>
                <a:buNone/>
              </a:pPr>
              <a:r>
                <a:rPr lang="en-US" altLang="en-US" sz="1800" b="1"/>
                <a:t>I</a:t>
              </a:r>
            </a:p>
            <a:p>
              <a:pPr algn="ctr">
                <a:spcBef>
                  <a:spcPct val="0"/>
                </a:spcBef>
                <a:buSzTx/>
                <a:buFontTx/>
                <a:buNone/>
              </a:pPr>
              <a:r>
                <a:rPr lang="en-US" altLang="en-US" sz="1800" b="1"/>
                <a:t>T</a:t>
              </a:r>
            </a:p>
            <a:p>
              <a:pPr algn="ctr">
                <a:spcBef>
                  <a:spcPct val="0"/>
                </a:spcBef>
                <a:buSzTx/>
                <a:buFontTx/>
                <a:buNone/>
              </a:pPr>
              <a:r>
                <a:rPr lang="en-US" altLang="en-US" sz="1800" b="1"/>
                <a:t>Y</a:t>
              </a:r>
            </a:p>
          </p:txBody>
        </p:sp>
        <p:sp>
          <p:nvSpPr>
            <p:cNvPr id="47115" name="Line 6"/>
            <p:cNvSpPr>
              <a:spLocks noChangeShapeType="1"/>
            </p:cNvSpPr>
            <p:nvPr/>
          </p:nvSpPr>
          <p:spPr bwMode="auto">
            <a:xfrm>
              <a:off x="418" y="2560"/>
              <a:ext cx="510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6" name="Line 7"/>
            <p:cNvSpPr>
              <a:spLocks noChangeShapeType="1"/>
            </p:cNvSpPr>
            <p:nvPr/>
          </p:nvSpPr>
          <p:spPr bwMode="auto">
            <a:xfrm>
              <a:off x="418" y="2098"/>
              <a:ext cx="510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7" name="Line 8"/>
            <p:cNvSpPr>
              <a:spLocks noChangeShapeType="1"/>
            </p:cNvSpPr>
            <p:nvPr/>
          </p:nvSpPr>
          <p:spPr bwMode="auto">
            <a:xfrm>
              <a:off x="418" y="1637"/>
              <a:ext cx="510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8" name="Rectangle 9"/>
            <p:cNvSpPr>
              <a:spLocks noChangeArrowheads="1"/>
            </p:cNvSpPr>
            <p:nvPr/>
          </p:nvSpPr>
          <p:spPr bwMode="auto">
            <a:xfrm>
              <a:off x="384" y="1296"/>
              <a:ext cx="1180"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1800" b="1"/>
                <a:t>Catastrophic</a:t>
              </a:r>
            </a:p>
          </p:txBody>
        </p:sp>
        <p:sp>
          <p:nvSpPr>
            <p:cNvPr id="47119" name="Rectangle 10"/>
            <p:cNvSpPr>
              <a:spLocks noChangeArrowheads="1"/>
            </p:cNvSpPr>
            <p:nvPr/>
          </p:nvSpPr>
          <p:spPr bwMode="auto">
            <a:xfrm>
              <a:off x="456" y="1762"/>
              <a:ext cx="745"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1800" b="1"/>
                <a:t>Critical</a:t>
              </a:r>
            </a:p>
          </p:txBody>
        </p:sp>
        <p:sp>
          <p:nvSpPr>
            <p:cNvPr id="47120" name="Rectangle 11"/>
            <p:cNvSpPr>
              <a:spLocks noChangeArrowheads="1"/>
            </p:cNvSpPr>
            <p:nvPr/>
          </p:nvSpPr>
          <p:spPr bwMode="auto">
            <a:xfrm>
              <a:off x="456" y="2223"/>
              <a:ext cx="884"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1800" b="1"/>
                <a:t>Marginal</a:t>
              </a:r>
            </a:p>
          </p:txBody>
        </p:sp>
        <p:sp>
          <p:nvSpPr>
            <p:cNvPr id="47121" name="Rectangle 12"/>
            <p:cNvSpPr>
              <a:spLocks noChangeArrowheads="1"/>
            </p:cNvSpPr>
            <p:nvPr/>
          </p:nvSpPr>
          <p:spPr bwMode="auto">
            <a:xfrm>
              <a:off x="456" y="2608"/>
              <a:ext cx="937"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1800" b="1"/>
                <a:t>Negligible</a:t>
              </a:r>
            </a:p>
          </p:txBody>
        </p:sp>
        <p:sp>
          <p:nvSpPr>
            <p:cNvPr id="47122" name="Line 13"/>
            <p:cNvSpPr>
              <a:spLocks noChangeShapeType="1"/>
            </p:cNvSpPr>
            <p:nvPr/>
          </p:nvSpPr>
          <p:spPr bwMode="auto">
            <a:xfrm>
              <a:off x="1584" y="720"/>
              <a:ext cx="0" cy="229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3" name="Line 14"/>
            <p:cNvSpPr>
              <a:spLocks noChangeShapeType="1"/>
            </p:cNvSpPr>
            <p:nvPr/>
          </p:nvSpPr>
          <p:spPr bwMode="auto">
            <a:xfrm>
              <a:off x="418" y="1021"/>
              <a:ext cx="510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4" name="Line 15"/>
            <p:cNvSpPr>
              <a:spLocks noChangeShapeType="1"/>
            </p:cNvSpPr>
            <p:nvPr/>
          </p:nvSpPr>
          <p:spPr bwMode="auto">
            <a:xfrm>
              <a:off x="2400" y="1056"/>
              <a:ext cx="0" cy="198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5" name="Line 16"/>
            <p:cNvSpPr>
              <a:spLocks noChangeShapeType="1"/>
            </p:cNvSpPr>
            <p:nvPr/>
          </p:nvSpPr>
          <p:spPr bwMode="auto">
            <a:xfrm>
              <a:off x="3024" y="1008"/>
              <a:ext cx="0" cy="198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6" name="Line 17"/>
            <p:cNvSpPr>
              <a:spLocks noChangeShapeType="1"/>
            </p:cNvSpPr>
            <p:nvPr/>
          </p:nvSpPr>
          <p:spPr bwMode="auto">
            <a:xfrm>
              <a:off x="4752" y="1008"/>
              <a:ext cx="0" cy="198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7" name="Line 18"/>
            <p:cNvSpPr>
              <a:spLocks noChangeShapeType="1"/>
            </p:cNvSpPr>
            <p:nvPr/>
          </p:nvSpPr>
          <p:spPr bwMode="auto">
            <a:xfrm>
              <a:off x="4032" y="1008"/>
              <a:ext cx="0" cy="198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8" name="Rectangle 19"/>
            <p:cNvSpPr>
              <a:spLocks noChangeArrowheads="1"/>
            </p:cNvSpPr>
            <p:nvPr/>
          </p:nvSpPr>
          <p:spPr bwMode="auto">
            <a:xfrm>
              <a:off x="1536" y="1008"/>
              <a:ext cx="870"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1800" b="1"/>
                <a:t>Frequent</a:t>
              </a:r>
            </a:p>
          </p:txBody>
        </p:sp>
        <p:sp>
          <p:nvSpPr>
            <p:cNvPr id="47129" name="Line 20"/>
            <p:cNvSpPr>
              <a:spLocks noChangeShapeType="1"/>
            </p:cNvSpPr>
            <p:nvPr/>
          </p:nvSpPr>
          <p:spPr bwMode="auto">
            <a:xfrm>
              <a:off x="418" y="1252"/>
              <a:ext cx="510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0" name="Rectangle 21"/>
            <p:cNvSpPr>
              <a:spLocks noChangeArrowheads="1"/>
            </p:cNvSpPr>
            <p:nvPr/>
          </p:nvSpPr>
          <p:spPr bwMode="auto">
            <a:xfrm>
              <a:off x="2400" y="1008"/>
              <a:ext cx="638"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1800" b="1"/>
                <a:t>Likely</a:t>
              </a:r>
            </a:p>
          </p:txBody>
        </p:sp>
        <p:sp>
          <p:nvSpPr>
            <p:cNvPr id="47131" name="Rectangle 22"/>
            <p:cNvSpPr>
              <a:spLocks noChangeArrowheads="1"/>
            </p:cNvSpPr>
            <p:nvPr/>
          </p:nvSpPr>
          <p:spPr bwMode="auto">
            <a:xfrm>
              <a:off x="3024" y="1008"/>
              <a:ext cx="1012"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1800" b="1"/>
                <a:t>Occasional</a:t>
              </a:r>
            </a:p>
          </p:txBody>
        </p:sp>
        <p:sp>
          <p:nvSpPr>
            <p:cNvPr id="47132" name="Rectangle 23"/>
            <p:cNvSpPr>
              <a:spLocks noChangeArrowheads="1"/>
            </p:cNvSpPr>
            <p:nvPr/>
          </p:nvSpPr>
          <p:spPr bwMode="auto">
            <a:xfrm>
              <a:off x="4032" y="1008"/>
              <a:ext cx="723"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1800" b="1"/>
                <a:t>Seldom</a:t>
              </a:r>
            </a:p>
          </p:txBody>
        </p:sp>
        <p:sp>
          <p:nvSpPr>
            <p:cNvPr id="47133" name="Rectangle 24"/>
            <p:cNvSpPr>
              <a:spLocks noChangeArrowheads="1"/>
            </p:cNvSpPr>
            <p:nvPr/>
          </p:nvSpPr>
          <p:spPr bwMode="auto">
            <a:xfrm>
              <a:off x="4704" y="1008"/>
              <a:ext cx="809"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1800" b="1"/>
                <a:t>Unlikely</a:t>
              </a:r>
            </a:p>
          </p:txBody>
        </p:sp>
        <p:sp>
          <p:nvSpPr>
            <p:cNvPr id="47134" name="Rectangle 25"/>
            <p:cNvSpPr>
              <a:spLocks noChangeArrowheads="1"/>
            </p:cNvSpPr>
            <p:nvPr/>
          </p:nvSpPr>
          <p:spPr bwMode="auto">
            <a:xfrm>
              <a:off x="2642" y="738"/>
              <a:ext cx="2343"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1800" b="1"/>
                <a:t>HAZARD PROBABILITY</a:t>
              </a:r>
            </a:p>
          </p:txBody>
        </p:sp>
        <p:sp>
          <p:nvSpPr>
            <p:cNvPr id="47135" name="Rectangle 26"/>
            <p:cNvSpPr>
              <a:spLocks noChangeArrowheads="1"/>
            </p:cNvSpPr>
            <p:nvPr/>
          </p:nvSpPr>
          <p:spPr bwMode="auto">
            <a:xfrm>
              <a:off x="1896" y="1300"/>
              <a:ext cx="243"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1800" b="1"/>
                <a:t>E</a:t>
              </a:r>
            </a:p>
          </p:txBody>
        </p:sp>
        <p:sp>
          <p:nvSpPr>
            <p:cNvPr id="47136" name="Rectangle 27"/>
            <p:cNvSpPr>
              <a:spLocks noChangeArrowheads="1"/>
            </p:cNvSpPr>
            <p:nvPr/>
          </p:nvSpPr>
          <p:spPr bwMode="auto">
            <a:xfrm>
              <a:off x="1896" y="1762"/>
              <a:ext cx="243"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1800" b="1"/>
                <a:t>E</a:t>
              </a:r>
            </a:p>
          </p:txBody>
        </p:sp>
        <p:sp>
          <p:nvSpPr>
            <p:cNvPr id="47137" name="Rectangle 28"/>
            <p:cNvSpPr>
              <a:spLocks noChangeArrowheads="1"/>
            </p:cNvSpPr>
            <p:nvPr/>
          </p:nvSpPr>
          <p:spPr bwMode="auto">
            <a:xfrm>
              <a:off x="1896" y="2223"/>
              <a:ext cx="264"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1800" b="1"/>
                <a:t>H</a:t>
              </a:r>
            </a:p>
          </p:txBody>
        </p:sp>
        <p:sp>
          <p:nvSpPr>
            <p:cNvPr id="47138" name="Rectangle 29"/>
            <p:cNvSpPr>
              <a:spLocks noChangeArrowheads="1"/>
            </p:cNvSpPr>
            <p:nvPr/>
          </p:nvSpPr>
          <p:spPr bwMode="auto">
            <a:xfrm>
              <a:off x="1896" y="2685"/>
              <a:ext cx="29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1800" b="1"/>
                <a:t>M</a:t>
              </a:r>
            </a:p>
          </p:txBody>
        </p:sp>
        <p:sp>
          <p:nvSpPr>
            <p:cNvPr id="47139" name="Rectangle 30"/>
            <p:cNvSpPr>
              <a:spLocks noChangeArrowheads="1"/>
            </p:cNvSpPr>
            <p:nvPr/>
          </p:nvSpPr>
          <p:spPr bwMode="auto">
            <a:xfrm>
              <a:off x="2642" y="1300"/>
              <a:ext cx="243"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1800" b="1"/>
                <a:t>E</a:t>
              </a:r>
            </a:p>
          </p:txBody>
        </p:sp>
        <p:sp>
          <p:nvSpPr>
            <p:cNvPr id="47140" name="Rectangle 31"/>
            <p:cNvSpPr>
              <a:spLocks noChangeArrowheads="1"/>
            </p:cNvSpPr>
            <p:nvPr/>
          </p:nvSpPr>
          <p:spPr bwMode="auto">
            <a:xfrm>
              <a:off x="2642" y="1685"/>
              <a:ext cx="264"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1800" b="1"/>
                <a:t>H</a:t>
              </a:r>
            </a:p>
          </p:txBody>
        </p:sp>
        <p:sp>
          <p:nvSpPr>
            <p:cNvPr id="47141" name="Rectangle 32"/>
            <p:cNvSpPr>
              <a:spLocks noChangeArrowheads="1"/>
            </p:cNvSpPr>
            <p:nvPr/>
          </p:nvSpPr>
          <p:spPr bwMode="auto">
            <a:xfrm>
              <a:off x="2642" y="2223"/>
              <a:ext cx="29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1800" b="1"/>
                <a:t>M</a:t>
              </a:r>
            </a:p>
          </p:txBody>
        </p:sp>
        <p:sp>
          <p:nvSpPr>
            <p:cNvPr id="47142" name="Rectangle 33"/>
            <p:cNvSpPr>
              <a:spLocks noChangeArrowheads="1"/>
            </p:cNvSpPr>
            <p:nvPr/>
          </p:nvSpPr>
          <p:spPr bwMode="auto">
            <a:xfrm>
              <a:off x="2642" y="2685"/>
              <a:ext cx="243"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1800" b="1"/>
                <a:t>L</a:t>
              </a:r>
            </a:p>
          </p:txBody>
        </p:sp>
        <p:sp>
          <p:nvSpPr>
            <p:cNvPr id="47143" name="Rectangle 34"/>
            <p:cNvSpPr>
              <a:spLocks noChangeArrowheads="1"/>
            </p:cNvSpPr>
            <p:nvPr/>
          </p:nvSpPr>
          <p:spPr bwMode="auto">
            <a:xfrm>
              <a:off x="3442" y="1300"/>
              <a:ext cx="264"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1800" b="1"/>
                <a:t>H</a:t>
              </a:r>
            </a:p>
          </p:txBody>
        </p:sp>
        <p:sp>
          <p:nvSpPr>
            <p:cNvPr id="47144" name="Rectangle 35"/>
            <p:cNvSpPr>
              <a:spLocks noChangeArrowheads="1"/>
            </p:cNvSpPr>
            <p:nvPr/>
          </p:nvSpPr>
          <p:spPr bwMode="auto">
            <a:xfrm>
              <a:off x="3442" y="1762"/>
              <a:ext cx="264"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1800" b="1"/>
                <a:t>H</a:t>
              </a:r>
            </a:p>
          </p:txBody>
        </p:sp>
        <p:sp>
          <p:nvSpPr>
            <p:cNvPr id="47145" name="Rectangle 36"/>
            <p:cNvSpPr>
              <a:spLocks noChangeArrowheads="1"/>
            </p:cNvSpPr>
            <p:nvPr/>
          </p:nvSpPr>
          <p:spPr bwMode="auto">
            <a:xfrm>
              <a:off x="3442" y="2223"/>
              <a:ext cx="29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1800" b="1"/>
                <a:t>M</a:t>
              </a:r>
            </a:p>
          </p:txBody>
        </p:sp>
        <p:sp>
          <p:nvSpPr>
            <p:cNvPr id="47146" name="Rectangle 37"/>
            <p:cNvSpPr>
              <a:spLocks noChangeArrowheads="1"/>
            </p:cNvSpPr>
            <p:nvPr/>
          </p:nvSpPr>
          <p:spPr bwMode="auto">
            <a:xfrm>
              <a:off x="3442" y="2608"/>
              <a:ext cx="243"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1800" b="1"/>
                <a:t>L</a:t>
              </a:r>
            </a:p>
          </p:txBody>
        </p:sp>
        <p:sp>
          <p:nvSpPr>
            <p:cNvPr id="47147" name="Rectangle 38"/>
            <p:cNvSpPr>
              <a:spLocks noChangeArrowheads="1"/>
            </p:cNvSpPr>
            <p:nvPr/>
          </p:nvSpPr>
          <p:spPr bwMode="auto">
            <a:xfrm>
              <a:off x="4295" y="1300"/>
              <a:ext cx="264"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1800" b="1"/>
                <a:t>H</a:t>
              </a:r>
            </a:p>
          </p:txBody>
        </p:sp>
        <p:sp>
          <p:nvSpPr>
            <p:cNvPr id="47148" name="Rectangle 39"/>
            <p:cNvSpPr>
              <a:spLocks noChangeArrowheads="1"/>
            </p:cNvSpPr>
            <p:nvPr/>
          </p:nvSpPr>
          <p:spPr bwMode="auto">
            <a:xfrm>
              <a:off x="4295" y="1762"/>
              <a:ext cx="29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1800" b="1"/>
                <a:t>M</a:t>
              </a:r>
            </a:p>
          </p:txBody>
        </p:sp>
        <p:sp>
          <p:nvSpPr>
            <p:cNvPr id="47149" name="Rectangle 40"/>
            <p:cNvSpPr>
              <a:spLocks noChangeArrowheads="1"/>
            </p:cNvSpPr>
            <p:nvPr/>
          </p:nvSpPr>
          <p:spPr bwMode="auto">
            <a:xfrm>
              <a:off x="4295" y="2223"/>
              <a:ext cx="243"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1800" b="1"/>
                <a:t>L</a:t>
              </a:r>
            </a:p>
          </p:txBody>
        </p:sp>
        <p:sp>
          <p:nvSpPr>
            <p:cNvPr id="47150" name="Rectangle 41"/>
            <p:cNvSpPr>
              <a:spLocks noChangeArrowheads="1"/>
            </p:cNvSpPr>
            <p:nvPr/>
          </p:nvSpPr>
          <p:spPr bwMode="auto">
            <a:xfrm>
              <a:off x="4295" y="2685"/>
              <a:ext cx="243"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1800" b="1"/>
                <a:t>L</a:t>
              </a:r>
            </a:p>
          </p:txBody>
        </p:sp>
        <p:sp>
          <p:nvSpPr>
            <p:cNvPr id="47151" name="Rectangle 42"/>
            <p:cNvSpPr>
              <a:spLocks noChangeArrowheads="1"/>
            </p:cNvSpPr>
            <p:nvPr/>
          </p:nvSpPr>
          <p:spPr bwMode="auto">
            <a:xfrm>
              <a:off x="5042" y="1300"/>
              <a:ext cx="29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1800" b="1"/>
                <a:t>M</a:t>
              </a:r>
            </a:p>
          </p:txBody>
        </p:sp>
        <p:sp>
          <p:nvSpPr>
            <p:cNvPr id="47152" name="Rectangle 43"/>
            <p:cNvSpPr>
              <a:spLocks noChangeArrowheads="1"/>
            </p:cNvSpPr>
            <p:nvPr/>
          </p:nvSpPr>
          <p:spPr bwMode="auto">
            <a:xfrm>
              <a:off x="5042" y="1762"/>
              <a:ext cx="243"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1800" b="1"/>
                <a:t>L</a:t>
              </a:r>
            </a:p>
          </p:txBody>
        </p:sp>
        <p:sp>
          <p:nvSpPr>
            <p:cNvPr id="47153" name="Rectangle 44"/>
            <p:cNvSpPr>
              <a:spLocks noChangeArrowheads="1"/>
            </p:cNvSpPr>
            <p:nvPr/>
          </p:nvSpPr>
          <p:spPr bwMode="auto">
            <a:xfrm>
              <a:off x="5042" y="2223"/>
              <a:ext cx="243"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1800" b="1"/>
                <a:t>L</a:t>
              </a:r>
            </a:p>
          </p:txBody>
        </p:sp>
        <p:sp>
          <p:nvSpPr>
            <p:cNvPr id="47154" name="Rectangle 45"/>
            <p:cNvSpPr>
              <a:spLocks noChangeArrowheads="1"/>
            </p:cNvSpPr>
            <p:nvPr/>
          </p:nvSpPr>
          <p:spPr bwMode="auto">
            <a:xfrm>
              <a:off x="5042" y="2685"/>
              <a:ext cx="243"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1800" b="1"/>
                <a:t>L</a:t>
              </a:r>
            </a:p>
          </p:txBody>
        </p:sp>
      </p:grpSp>
      <p:sp>
        <p:nvSpPr>
          <p:cNvPr id="47108" name="Rectangle 46"/>
          <p:cNvSpPr>
            <a:spLocks noChangeArrowheads="1"/>
          </p:cNvSpPr>
          <p:nvPr/>
        </p:nvSpPr>
        <p:spPr bwMode="auto">
          <a:xfrm>
            <a:off x="4405313" y="5692380"/>
            <a:ext cx="372666" cy="20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1800">
              <a:latin typeface="Tahoma" panose="020B0604030504040204" pitchFamily="34" charset="0"/>
            </a:endParaRPr>
          </a:p>
        </p:txBody>
      </p:sp>
      <p:sp>
        <p:nvSpPr>
          <p:cNvPr id="47109" name="Rectangle 47"/>
          <p:cNvSpPr>
            <a:spLocks noChangeArrowheads="1"/>
          </p:cNvSpPr>
          <p:nvPr/>
        </p:nvSpPr>
        <p:spPr bwMode="auto">
          <a:xfrm>
            <a:off x="7417594" y="948930"/>
            <a:ext cx="252413" cy="20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en-US" altLang="en-US" sz="1800">
              <a:latin typeface="Tahoma" panose="020B0604030504040204" pitchFamily="34" charset="0"/>
            </a:endParaRPr>
          </a:p>
        </p:txBody>
      </p:sp>
      <p:sp>
        <p:nvSpPr>
          <p:cNvPr id="47110" name="Rectangle 48"/>
          <p:cNvSpPr>
            <a:spLocks noChangeArrowheads="1"/>
          </p:cNvSpPr>
          <p:nvPr/>
        </p:nvSpPr>
        <p:spPr bwMode="auto">
          <a:xfrm>
            <a:off x="1314450" y="4171950"/>
            <a:ext cx="6572794" cy="62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1800" b="1"/>
              <a:t>NOTE:  The matrix can be a useful tool, but is not a replacement </a:t>
            </a:r>
          </a:p>
          <a:p>
            <a:pPr>
              <a:spcBef>
                <a:spcPct val="0"/>
              </a:spcBef>
              <a:buSzTx/>
              <a:buFontTx/>
              <a:buNone/>
            </a:pPr>
            <a:r>
              <a:rPr lang="en-US" altLang="en-US" sz="1800" b="1"/>
              <a:t>	for a detailed, careful analysis. </a:t>
            </a:r>
          </a:p>
        </p:txBody>
      </p:sp>
      <p:sp>
        <p:nvSpPr>
          <p:cNvPr id="47111" name="Rectangle 50"/>
          <p:cNvSpPr>
            <a:spLocks noChangeArrowheads="1"/>
          </p:cNvSpPr>
          <p:nvPr/>
        </p:nvSpPr>
        <p:spPr bwMode="auto">
          <a:xfrm>
            <a:off x="1143001" y="4743451"/>
            <a:ext cx="6925647" cy="1163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altLang="en-US" sz="1425" b="1" u="sng"/>
              <a:t>RISK LEVELS</a:t>
            </a:r>
            <a:r>
              <a:rPr lang="en-US" altLang="en-US" sz="1425"/>
              <a:t> </a:t>
            </a:r>
          </a:p>
          <a:p>
            <a:pPr>
              <a:spcBef>
                <a:spcPct val="0"/>
              </a:spcBef>
              <a:buSzTx/>
              <a:buFontTx/>
              <a:buNone/>
            </a:pPr>
            <a:r>
              <a:rPr lang="en-US" altLang="en-US" sz="1425" b="1"/>
              <a:t>E  (Extremely High Risk) - Loss of ability to accomplish the mission.</a:t>
            </a:r>
          </a:p>
          <a:p>
            <a:pPr>
              <a:spcBef>
                <a:spcPct val="0"/>
              </a:spcBef>
              <a:buSzTx/>
              <a:buFontTx/>
              <a:buNone/>
            </a:pPr>
            <a:r>
              <a:rPr lang="en-US" altLang="en-US" sz="1425" b="1"/>
              <a:t>H  (High Risk) – Significantly degrades msn capabilities in terms of required msn stds. </a:t>
            </a:r>
          </a:p>
          <a:p>
            <a:pPr>
              <a:spcBef>
                <a:spcPct val="0"/>
              </a:spcBef>
              <a:buSzTx/>
              <a:buFontTx/>
              <a:buNone/>
            </a:pPr>
            <a:r>
              <a:rPr lang="en-US" altLang="en-US" sz="1425" b="1"/>
              <a:t>M  (Moderate Risk) - Degrades msn capabilities in terms of required mission stds.</a:t>
            </a:r>
          </a:p>
          <a:p>
            <a:pPr>
              <a:spcBef>
                <a:spcPct val="0"/>
              </a:spcBef>
              <a:buSzTx/>
              <a:buFontTx/>
              <a:buNone/>
            </a:pPr>
            <a:r>
              <a:rPr lang="en-US" altLang="en-US" sz="1425" b="1"/>
              <a:t>L  (Low Risk) - Little or no impact on accomplishment of the mission.</a:t>
            </a:r>
          </a:p>
        </p:txBody>
      </p:sp>
    </p:spTree>
    <p:extLst>
      <p:ext uri="{BB962C8B-B14F-4D97-AF65-F5344CB8AC3E}">
        <p14:creationId xmlns:p14="http://schemas.microsoft.com/office/powerpoint/2010/main" val="161062342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65155C-88D1-4AFA-A4A9-C9CB2093EF53}"/>
              </a:ext>
            </a:extLst>
          </p:cNvPr>
          <p:cNvSpPr>
            <a:spLocks noGrp="1"/>
          </p:cNvSpPr>
          <p:nvPr>
            <p:ph idx="1"/>
          </p:nvPr>
        </p:nvSpPr>
        <p:spPr>
          <a:xfrm>
            <a:off x="628650" y="2090167"/>
            <a:ext cx="7886700" cy="3993767"/>
          </a:xfrm>
        </p:spPr>
        <p:txBody>
          <a:bodyPr>
            <a:normAutofit/>
          </a:bodyPr>
          <a:lstStyle/>
          <a:p>
            <a:r>
              <a:rPr lang="en-US" b="1" dirty="0">
                <a:latin typeface="Arial Black" panose="020B0A04020102020204" pitchFamily="34" charset="0"/>
              </a:rPr>
              <a:t>Introduction </a:t>
            </a:r>
            <a:endParaRPr lang="en-US" dirty="0">
              <a:latin typeface="Arial Black" panose="020B0A04020102020204" pitchFamily="34" charset="0"/>
            </a:endParaRPr>
          </a:p>
          <a:p>
            <a:pPr lvl="1"/>
            <a:r>
              <a:rPr lang="en-US" dirty="0">
                <a:latin typeface="Arial Black" panose="020B0A04020102020204" pitchFamily="34" charset="0"/>
              </a:rPr>
              <a:t>An emergency communicator must do his or her part to get every message to its intended recipient, quickly, accurately, and efficiently. </a:t>
            </a:r>
          </a:p>
          <a:p>
            <a:pPr lvl="1"/>
            <a:r>
              <a:rPr lang="en-US" dirty="0">
                <a:latin typeface="Arial Black" panose="020B0A04020102020204" pitchFamily="34" charset="0"/>
              </a:rPr>
              <a:t>Several factors can affect your ability to do this, including your own operating skills, the communication method used, a variety of noise problems, the skills of the receiving party, the cooperation of others, and adequate resources. </a:t>
            </a:r>
          </a:p>
          <a:p>
            <a:pPr lvl="1"/>
            <a:r>
              <a:rPr lang="en-US" dirty="0">
                <a:latin typeface="Arial Black" panose="020B0A04020102020204" pitchFamily="34" charset="0"/>
              </a:rPr>
              <a:t>In an emergency, any given message can have huge and often unintended consequences. An unclear message, or one that is modified, delayed, misdelivered, or never delivered at all can have disastrous results. </a:t>
            </a:r>
          </a:p>
        </p:txBody>
      </p:sp>
      <p:pic>
        <p:nvPicPr>
          <p:cNvPr id="7" name="Picture 3" descr="320px-Seal_of_Virginia.svg.png">
            <a:extLst>
              <a:ext uri="{FF2B5EF4-FFF2-40B4-BE49-F238E27FC236}">
                <a16:creationId xmlns:a16="http://schemas.microsoft.com/office/drawing/2014/main" id="{207E93F4-B68A-47C0-B5B3-A306E5F2A66B}"/>
              </a:ext>
            </a:extLst>
          </p:cNvPr>
          <p:cNvPicPr>
            <a:picLocks noChangeAspect="1"/>
          </p:cNvPicPr>
          <p:nvPr/>
        </p:nvPicPr>
        <p:blipFill>
          <a:blip r:embed="rId2" cstate="print"/>
          <a:srcRect/>
          <a:stretch>
            <a:fillRect/>
          </a:stretch>
        </p:blipFill>
        <p:spPr bwMode="auto">
          <a:xfrm>
            <a:off x="152400" y="380999"/>
            <a:ext cx="1447800" cy="1447800"/>
          </a:xfrm>
          <a:prstGeom prst="rect">
            <a:avLst/>
          </a:prstGeom>
          <a:noFill/>
          <a:ln w="9525">
            <a:noFill/>
            <a:miter lim="800000"/>
            <a:headEnd/>
            <a:tailEnd/>
          </a:ln>
        </p:spPr>
      </p:pic>
      <p:sp>
        <p:nvSpPr>
          <p:cNvPr id="14" name="Title 1">
            <a:extLst>
              <a:ext uri="{FF2B5EF4-FFF2-40B4-BE49-F238E27FC236}">
                <a16:creationId xmlns:a16="http://schemas.microsoft.com/office/drawing/2014/main" id="{997A5B7A-C4F7-4A7A-B336-EC78137E01AE}"/>
              </a:ext>
            </a:extLst>
          </p:cNvPr>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eaLnBrk="1" fontAlgn="auto" hangingPunct="1">
              <a:spcAft>
                <a:spcPts val="0"/>
              </a:spcAft>
              <a:defRPr/>
            </a:pPr>
            <a:r>
              <a:rPr lang="en-US" sz="4800" dirty="0">
                <a:solidFill>
                  <a:srgbClr val="FF0000"/>
                </a:solidFill>
                <a:latin typeface="Arial Black" pitchFamily="34" charset="0"/>
              </a:rPr>
              <a:t> </a:t>
            </a:r>
            <a:r>
              <a:rPr lang="en-US" sz="4000" dirty="0">
                <a:solidFill>
                  <a:srgbClr val="FFC000"/>
                </a:solidFill>
                <a:effectLst>
                  <a:outerShdw blurRad="38100" dist="38100" dir="2700000" algn="tl">
                    <a:srgbClr val="000000">
                      <a:alpha val="43137"/>
                    </a:srgbClr>
                  </a:outerShdw>
                </a:effectLst>
                <a:latin typeface="Arial Black" pitchFamily="34" charset="0"/>
              </a:rPr>
              <a:t>VDF COM Mission</a:t>
            </a:r>
          </a:p>
        </p:txBody>
      </p:sp>
      <p:pic>
        <p:nvPicPr>
          <p:cNvPr id="6" name="Picture 5" descr="A picture containing food, drawing, soup&#10;&#10;Description automatically generated">
            <a:extLst>
              <a:ext uri="{FF2B5EF4-FFF2-40B4-BE49-F238E27FC236}">
                <a16:creationId xmlns:a16="http://schemas.microsoft.com/office/drawing/2014/main" id="{E6F51FE2-8C7A-49C8-9BC6-08B8E4A8F3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800" y="255104"/>
            <a:ext cx="879476" cy="1296070"/>
          </a:xfrm>
          <a:prstGeom prst="rect">
            <a:avLst/>
          </a:prstGeom>
        </p:spPr>
      </p:pic>
    </p:spTree>
    <p:extLst>
      <p:ext uri="{BB962C8B-B14F-4D97-AF65-F5344CB8AC3E}">
        <p14:creationId xmlns:p14="http://schemas.microsoft.com/office/powerpoint/2010/main" val="14682707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3A2640-DC9D-43B2-A395-C3009218D182}"/>
              </a:ext>
            </a:extLst>
          </p:cNvPr>
          <p:cNvSpPr txBox="1"/>
          <p:nvPr/>
        </p:nvSpPr>
        <p:spPr>
          <a:xfrm>
            <a:off x="990600" y="2090167"/>
            <a:ext cx="6934200" cy="3693319"/>
          </a:xfrm>
          <a:prstGeom prst="rect">
            <a:avLst/>
          </a:prstGeom>
          <a:noFill/>
        </p:spPr>
        <p:txBody>
          <a:bodyPr wrap="square" rtlCol="0">
            <a:spAutoFit/>
          </a:bodyPr>
          <a:lstStyle/>
          <a:p>
            <a:r>
              <a:rPr lang="en-US" dirty="0">
                <a:solidFill>
                  <a:srgbClr val="090A06"/>
                </a:solidFill>
                <a:latin typeface="Arial Black" panose="020B0A04020102020204" pitchFamily="34" charset="0"/>
              </a:rPr>
              <a:t>1.  Before any erection of an antenna, SURVEY the area for hazards, especially</a:t>
            </a:r>
          </a:p>
          <a:p>
            <a:pPr marL="742950" lvl="1" indent="-285750">
              <a:buFont typeface="Arial" panose="020B0604020202020204" pitchFamily="34" charset="0"/>
              <a:buChar char="•"/>
            </a:pPr>
            <a:r>
              <a:rPr lang="en-US" dirty="0">
                <a:solidFill>
                  <a:srgbClr val="090A06"/>
                </a:solidFill>
                <a:latin typeface="Arial Black" panose="020B0A04020102020204" pitchFamily="34" charset="0"/>
              </a:rPr>
              <a:t>Power lines</a:t>
            </a:r>
          </a:p>
          <a:p>
            <a:pPr marL="742950" lvl="1" indent="-285750">
              <a:buFont typeface="Arial" panose="020B0604020202020204" pitchFamily="34" charset="0"/>
              <a:buChar char="•"/>
            </a:pPr>
            <a:r>
              <a:rPr lang="en-US" dirty="0">
                <a:solidFill>
                  <a:srgbClr val="090A06"/>
                </a:solidFill>
                <a:latin typeface="Arial Black" panose="020B0A04020102020204" pitchFamily="34" charset="0"/>
              </a:rPr>
              <a:t>Dead trees or any other hazards</a:t>
            </a:r>
          </a:p>
          <a:p>
            <a:pPr marL="742950" lvl="1" indent="-285750">
              <a:buFont typeface="Arial" panose="020B0604020202020204" pitchFamily="34" charset="0"/>
              <a:buChar char="•"/>
            </a:pPr>
            <a:r>
              <a:rPr lang="en-US" dirty="0">
                <a:solidFill>
                  <a:srgbClr val="090A06"/>
                </a:solidFill>
                <a:latin typeface="Arial Black" panose="020B0A04020102020204" pitchFamily="34" charset="0"/>
              </a:rPr>
              <a:t>Potential storm activity.</a:t>
            </a:r>
          </a:p>
          <a:p>
            <a:pPr lvl="1"/>
            <a:endParaRPr lang="en-US" dirty="0">
              <a:solidFill>
                <a:srgbClr val="090A06"/>
              </a:solidFill>
              <a:latin typeface="Arial Black" panose="020B0A04020102020204" pitchFamily="34" charset="0"/>
            </a:endParaRPr>
          </a:p>
          <a:p>
            <a:pPr marL="457200" indent="-457200">
              <a:buAutoNum type="arabicPeriod" startAt="2"/>
            </a:pPr>
            <a:r>
              <a:rPr lang="en-US" dirty="0">
                <a:solidFill>
                  <a:srgbClr val="090A06"/>
                </a:solidFill>
                <a:latin typeface="Arial Black" panose="020B0A04020102020204" pitchFamily="34" charset="0"/>
              </a:rPr>
              <a:t>Power:   Last ON, first OFF.</a:t>
            </a:r>
          </a:p>
          <a:p>
            <a:pPr marL="742950" lvl="1" indent="-285750">
              <a:buFont typeface="Arial" panose="020B0604020202020204" pitchFamily="34" charset="0"/>
              <a:buChar char="•"/>
            </a:pPr>
            <a:r>
              <a:rPr lang="en-US" dirty="0">
                <a:solidFill>
                  <a:srgbClr val="090A06"/>
                </a:solidFill>
                <a:latin typeface="Arial Black" panose="020B0A04020102020204" pitchFamily="34" charset="0"/>
              </a:rPr>
              <a:t>Connect antennas, grounds, ancillaries and after all that, connect DC power.</a:t>
            </a:r>
          </a:p>
          <a:p>
            <a:pPr marL="742950" lvl="1" indent="-285750">
              <a:buFont typeface="Arial" panose="020B0604020202020204" pitchFamily="34" charset="0"/>
              <a:buChar char="•"/>
            </a:pPr>
            <a:r>
              <a:rPr lang="en-US" dirty="0">
                <a:solidFill>
                  <a:srgbClr val="090A06"/>
                </a:solidFill>
                <a:latin typeface="Arial Black" panose="020B0A04020102020204" pitchFamily="34" charset="0"/>
              </a:rPr>
              <a:t>When commo activities cease, DC power is disconnected FIRST.</a:t>
            </a:r>
          </a:p>
          <a:p>
            <a:pPr marL="742950" lvl="1" indent="-285750">
              <a:buFont typeface="Arial" panose="020B0604020202020204" pitchFamily="34" charset="0"/>
              <a:buChar char="•"/>
            </a:pPr>
            <a:r>
              <a:rPr lang="en-US" dirty="0">
                <a:solidFill>
                  <a:srgbClr val="090A06"/>
                </a:solidFill>
                <a:latin typeface="Arial Black" panose="020B0A04020102020204" pitchFamily="34" charset="0"/>
              </a:rPr>
              <a:t>NO FRIED RADIOS!!!!!</a:t>
            </a:r>
          </a:p>
          <a:p>
            <a:endParaRPr lang="en-US" dirty="0">
              <a:solidFill>
                <a:srgbClr val="090A06"/>
              </a:solidFill>
            </a:endParaRPr>
          </a:p>
        </p:txBody>
      </p:sp>
      <p:pic>
        <p:nvPicPr>
          <p:cNvPr id="7" name="Picture 3" descr="320px-Seal_of_Virginia.svg.png">
            <a:extLst>
              <a:ext uri="{FF2B5EF4-FFF2-40B4-BE49-F238E27FC236}">
                <a16:creationId xmlns:a16="http://schemas.microsoft.com/office/drawing/2014/main" id="{8A2E9716-465F-498A-A6E2-917E3F47171E}"/>
              </a:ext>
            </a:extLst>
          </p:cNvPr>
          <p:cNvPicPr>
            <a:picLocks noChangeAspect="1"/>
          </p:cNvPicPr>
          <p:nvPr/>
        </p:nvPicPr>
        <p:blipFill>
          <a:blip r:embed="rId2" cstate="print"/>
          <a:srcRect/>
          <a:stretch>
            <a:fillRect/>
          </a:stretch>
        </p:blipFill>
        <p:spPr bwMode="auto">
          <a:xfrm>
            <a:off x="152400" y="380999"/>
            <a:ext cx="1447800" cy="1447800"/>
          </a:xfrm>
          <a:prstGeom prst="rect">
            <a:avLst/>
          </a:prstGeom>
          <a:noFill/>
          <a:ln w="9525">
            <a:noFill/>
            <a:miter lim="800000"/>
            <a:headEnd/>
            <a:tailEnd/>
          </a:ln>
        </p:spPr>
      </p:pic>
      <p:sp>
        <p:nvSpPr>
          <p:cNvPr id="13" name="Title 1">
            <a:extLst>
              <a:ext uri="{FF2B5EF4-FFF2-40B4-BE49-F238E27FC236}">
                <a16:creationId xmlns:a16="http://schemas.microsoft.com/office/drawing/2014/main" id="{978FF968-E3F4-4C19-82EA-EE326FDAC848}"/>
              </a:ext>
            </a:extLst>
          </p:cNvPr>
          <p:cNvSpPr txBox="1">
            <a:spLocks/>
          </p:cNvSpPr>
          <p:nvPr/>
        </p:nvSpPr>
        <p:spPr>
          <a:xfrm>
            <a:off x="457200" y="704850"/>
            <a:ext cx="8229600" cy="6667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defRPr/>
            </a:pPr>
            <a:r>
              <a:rPr lang="en-US" sz="3200" dirty="0">
                <a:solidFill>
                  <a:srgbClr val="FF0000"/>
                </a:solidFill>
                <a:latin typeface="Arial Black" pitchFamily="34" charset="0"/>
              </a:rPr>
              <a:t> </a:t>
            </a:r>
            <a:r>
              <a:rPr lang="en-US" sz="3200" dirty="0">
                <a:solidFill>
                  <a:srgbClr val="FFC000"/>
                </a:solidFill>
                <a:effectLst>
                  <a:outerShdw blurRad="38100" dist="38100" dir="2700000" algn="tl">
                    <a:srgbClr val="000000">
                      <a:alpha val="43137"/>
                    </a:srgbClr>
                  </a:outerShdw>
                </a:effectLst>
                <a:latin typeface="Arial Black" pitchFamily="34" charset="0"/>
              </a:rPr>
              <a:t>Risk Management </a:t>
            </a:r>
            <a:br>
              <a:rPr lang="en-US" sz="3200" dirty="0">
                <a:solidFill>
                  <a:srgbClr val="FFC000"/>
                </a:solidFill>
                <a:effectLst>
                  <a:outerShdw blurRad="38100" dist="38100" dir="2700000" algn="tl">
                    <a:srgbClr val="000000">
                      <a:alpha val="43137"/>
                    </a:srgbClr>
                  </a:outerShdw>
                </a:effectLst>
                <a:latin typeface="Arial Black" pitchFamily="34" charset="0"/>
              </a:rPr>
            </a:br>
            <a:r>
              <a:rPr lang="en-US" sz="3200" dirty="0">
                <a:solidFill>
                  <a:srgbClr val="FFC000"/>
                </a:solidFill>
                <a:effectLst>
                  <a:outerShdw blurRad="38100" dist="38100" dir="2700000" algn="tl">
                    <a:srgbClr val="000000">
                      <a:alpha val="43137"/>
                    </a:srgbClr>
                  </a:outerShdw>
                </a:effectLst>
                <a:latin typeface="Arial Black" pitchFamily="34" charset="0"/>
              </a:rPr>
              <a:t>&amp; Safety</a:t>
            </a:r>
          </a:p>
        </p:txBody>
      </p:sp>
      <p:pic>
        <p:nvPicPr>
          <p:cNvPr id="6" name="Picture 5" descr="A picture containing food, drawing, soup&#10;&#10;Description automatically generated">
            <a:extLst>
              <a:ext uri="{FF2B5EF4-FFF2-40B4-BE49-F238E27FC236}">
                <a16:creationId xmlns:a16="http://schemas.microsoft.com/office/drawing/2014/main" id="{FF150238-9C33-4482-8134-EC27AFD5A1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456864"/>
            <a:ext cx="879476" cy="1296070"/>
          </a:xfrm>
          <a:prstGeom prst="rect">
            <a:avLst/>
          </a:prstGeom>
        </p:spPr>
      </p:pic>
    </p:spTree>
    <p:extLst>
      <p:ext uri="{BB962C8B-B14F-4D97-AF65-F5344CB8AC3E}">
        <p14:creationId xmlns:p14="http://schemas.microsoft.com/office/powerpoint/2010/main" val="27768047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ubtitle 2"/>
          <p:cNvSpPr>
            <a:spLocks noGrp="1"/>
          </p:cNvSpPr>
          <p:nvPr>
            <p:ph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0" lvl="8" indent="0">
              <a:buNone/>
              <a:defRPr/>
            </a:pPr>
            <a:endParaRPr lang="en-US" sz="4800" b="1" dirty="0">
              <a:latin typeface="Arial Black" pitchFamily="34" charset="0"/>
            </a:endParaRPr>
          </a:p>
          <a:p>
            <a:pPr marL="2286000" lvl="8" indent="0">
              <a:buNone/>
              <a:defRPr/>
            </a:pPr>
            <a:endParaRPr lang="en-US" sz="4800" b="1" dirty="0">
              <a:latin typeface="Arial Black" pitchFamily="34" charset="0"/>
            </a:endParaRPr>
          </a:p>
          <a:p>
            <a:pPr marL="2286000" lvl="8" indent="0">
              <a:buNone/>
              <a:defRPr/>
            </a:pPr>
            <a:r>
              <a:rPr lang="en-US" sz="4800" b="1" dirty="0">
                <a:latin typeface="Arial Black" pitchFamily="34" charset="0"/>
              </a:rPr>
              <a:t>Questions?</a:t>
            </a:r>
          </a:p>
        </p:txBody>
      </p:sp>
      <p:pic>
        <p:nvPicPr>
          <p:cNvPr id="38916" name="Picture 3" descr="320px-Seal_of_Virginia.svg.png"/>
          <p:cNvPicPr>
            <a:picLocks noChangeAspect="1"/>
          </p:cNvPicPr>
          <p:nvPr/>
        </p:nvPicPr>
        <p:blipFill>
          <a:blip r:embed="rId3" cstate="print"/>
          <a:srcRect/>
          <a:stretch>
            <a:fillRect/>
          </a:stretch>
        </p:blipFill>
        <p:spPr bwMode="auto">
          <a:xfrm>
            <a:off x="152400" y="425881"/>
            <a:ext cx="1447800" cy="1447800"/>
          </a:xfrm>
          <a:prstGeom prst="rect">
            <a:avLst/>
          </a:prstGeom>
          <a:noFill/>
          <a:ln w="9525">
            <a:noFill/>
            <a:miter lim="800000"/>
            <a:headEnd/>
            <a:tailEnd/>
          </a:ln>
        </p:spPr>
      </p:pic>
      <p:pic>
        <p:nvPicPr>
          <p:cNvPr id="6" name="Picture 5" descr="A picture containing food, drawing, soup&#10;&#10;Description automatically generated">
            <a:extLst>
              <a:ext uri="{FF2B5EF4-FFF2-40B4-BE49-F238E27FC236}">
                <a16:creationId xmlns:a16="http://schemas.microsoft.com/office/drawing/2014/main" id="{6A430601-CC4A-435C-81B1-09DFE036D2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456864"/>
            <a:ext cx="879476" cy="129607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65155C-88D1-4AFA-A4A9-C9CB2093EF53}"/>
              </a:ext>
            </a:extLst>
          </p:cNvPr>
          <p:cNvSpPr>
            <a:spLocks noGrp="1"/>
          </p:cNvSpPr>
          <p:nvPr>
            <p:ph idx="1"/>
          </p:nvPr>
        </p:nvSpPr>
        <p:spPr>
          <a:xfrm>
            <a:off x="628650" y="2152650"/>
            <a:ext cx="7886700" cy="3993767"/>
          </a:xfrm>
        </p:spPr>
        <p:txBody>
          <a:bodyPr>
            <a:normAutofit/>
          </a:bodyPr>
          <a:lstStyle/>
          <a:p>
            <a:pPr marL="0" indent="0">
              <a:buNone/>
            </a:pPr>
            <a:r>
              <a:rPr lang="en-US" sz="2400" b="1" dirty="0">
                <a:latin typeface="Arial Black" panose="020B0A04020102020204" pitchFamily="34" charset="0"/>
              </a:rPr>
              <a:t>Mission </a:t>
            </a:r>
            <a:endParaRPr lang="en-US" sz="2400" dirty="0">
              <a:latin typeface="Arial Black" panose="020B0A04020102020204" pitchFamily="34" charset="0"/>
            </a:endParaRPr>
          </a:p>
          <a:p>
            <a:pPr marL="342900" lvl="1">
              <a:lnSpc>
                <a:spcPct val="115000"/>
              </a:lnSpc>
              <a:spcBef>
                <a:spcPts val="0"/>
              </a:spcBef>
            </a:pPr>
            <a:r>
              <a:rPr lang="en-US" dirty="0">
                <a:effectLst/>
                <a:latin typeface="Arial Black" panose="020B0A04020102020204" pitchFamily="34" charset="0"/>
                <a:ea typeface="Calibri" panose="020F0502020204030204" pitchFamily="34" charset="0"/>
                <a:cs typeface="Times New Roman" panose="02020603050405020304" pitchFamily="18" charset="0"/>
              </a:rPr>
              <a:t>The TAG has directed that VDF provide security and civil support capabilities per the references and specifically as outlined in the NGCS Playbook. VDF will develop civil support competencies to support related missions assigned by the JFHQ. </a:t>
            </a:r>
          </a:p>
        </p:txBody>
      </p:sp>
      <p:pic>
        <p:nvPicPr>
          <p:cNvPr id="7" name="Picture 3" descr="320px-Seal_of_Virginia.svg.png">
            <a:extLst>
              <a:ext uri="{FF2B5EF4-FFF2-40B4-BE49-F238E27FC236}">
                <a16:creationId xmlns:a16="http://schemas.microsoft.com/office/drawing/2014/main" id="{207E93F4-B68A-47C0-B5B3-A306E5F2A66B}"/>
              </a:ext>
            </a:extLst>
          </p:cNvPr>
          <p:cNvPicPr>
            <a:picLocks noChangeAspect="1"/>
          </p:cNvPicPr>
          <p:nvPr/>
        </p:nvPicPr>
        <p:blipFill>
          <a:blip r:embed="rId2" cstate="print"/>
          <a:srcRect/>
          <a:stretch>
            <a:fillRect/>
          </a:stretch>
        </p:blipFill>
        <p:spPr bwMode="auto">
          <a:xfrm>
            <a:off x="152400" y="380999"/>
            <a:ext cx="1447800" cy="1447800"/>
          </a:xfrm>
          <a:prstGeom prst="rect">
            <a:avLst/>
          </a:prstGeom>
          <a:noFill/>
          <a:ln w="9525">
            <a:noFill/>
            <a:miter lim="800000"/>
            <a:headEnd/>
            <a:tailEnd/>
          </a:ln>
        </p:spPr>
      </p:pic>
      <p:sp>
        <p:nvSpPr>
          <p:cNvPr id="14" name="Title 1">
            <a:extLst>
              <a:ext uri="{FF2B5EF4-FFF2-40B4-BE49-F238E27FC236}">
                <a16:creationId xmlns:a16="http://schemas.microsoft.com/office/drawing/2014/main" id="{997A5B7A-C4F7-4A7A-B336-EC78137E01AE}"/>
              </a:ext>
            </a:extLst>
          </p:cNvPr>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eaLnBrk="1" fontAlgn="auto" hangingPunct="1">
              <a:spcAft>
                <a:spcPts val="0"/>
              </a:spcAft>
              <a:defRPr/>
            </a:pPr>
            <a:r>
              <a:rPr lang="en-US" sz="4800" dirty="0">
                <a:solidFill>
                  <a:srgbClr val="FF0000"/>
                </a:solidFill>
                <a:latin typeface="Arial Black" pitchFamily="34" charset="0"/>
              </a:rPr>
              <a:t> </a:t>
            </a:r>
            <a:r>
              <a:rPr lang="en-US" sz="4000" dirty="0">
                <a:solidFill>
                  <a:srgbClr val="FFC000"/>
                </a:solidFill>
                <a:effectLst>
                  <a:outerShdw blurRad="38100" dist="38100" dir="2700000" algn="tl">
                    <a:srgbClr val="000000">
                      <a:alpha val="43137"/>
                    </a:srgbClr>
                  </a:outerShdw>
                </a:effectLst>
                <a:latin typeface="Arial Black" pitchFamily="34" charset="0"/>
              </a:rPr>
              <a:t>VDF COM Mission</a:t>
            </a:r>
          </a:p>
        </p:txBody>
      </p:sp>
      <p:pic>
        <p:nvPicPr>
          <p:cNvPr id="6" name="Picture 5" descr="A picture containing food, drawing, soup&#10;&#10;Description automatically generated">
            <a:extLst>
              <a:ext uri="{FF2B5EF4-FFF2-40B4-BE49-F238E27FC236}">
                <a16:creationId xmlns:a16="http://schemas.microsoft.com/office/drawing/2014/main" id="{79A2D1D6-ABD9-4C78-B8F4-BFD5AC73E8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800" y="456864"/>
            <a:ext cx="879476" cy="1296070"/>
          </a:xfrm>
          <a:prstGeom prst="rect">
            <a:avLst/>
          </a:prstGeom>
        </p:spPr>
      </p:pic>
    </p:spTree>
    <p:extLst>
      <p:ext uri="{BB962C8B-B14F-4D97-AF65-F5344CB8AC3E}">
        <p14:creationId xmlns:p14="http://schemas.microsoft.com/office/powerpoint/2010/main" val="4070698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65155C-88D1-4AFA-A4A9-C9CB2093EF53}"/>
              </a:ext>
            </a:extLst>
          </p:cNvPr>
          <p:cNvSpPr>
            <a:spLocks noGrp="1"/>
          </p:cNvSpPr>
          <p:nvPr>
            <p:ph idx="1"/>
          </p:nvPr>
        </p:nvSpPr>
        <p:spPr>
          <a:xfrm>
            <a:off x="628650" y="2090167"/>
            <a:ext cx="7886700" cy="3993767"/>
          </a:xfrm>
        </p:spPr>
        <p:txBody>
          <a:bodyPr>
            <a:normAutofit fontScale="92500" lnSpcReduction="20000"/>
          </a:bodyPr>
          <a:lstStyle/>
          <a:p>
            <a:pPr marL="0" marR="0" indent="0">
              <a:lnSpc>
                <a:spcPct val="115000"/>
              </a:lnSpc>
              <a:spcBef>
                <a:spcPts val="0"/>
              </a:spcBef>
              <a:spcAft>
                <a:spcPts val="0"/>
              </a:spcAft>
              <a:buNone/>
            </a:pPr>
            <a:r>
              <a:rPr lang="en-US" sz="1800" u="sng" dirty="0">
                <a:effectLst/>
                <a:latin typeface="Arial Black" panose="020B0A04020102020204" pitchFamily="34" charset="0"/>
                <a:ea typeface="Calibri" panose="020F0502020204030204" pitchFamily="34" charset="0"/>
                <a:cs typeface="Times New Roman" panose="02020603050405020304" pitchFamily="18" charset="0"/>
              </a:rPr>
              <a:t>Mission Essential Task List (METL)</a:t>
            </a:r>
            <a:r>
              <a:rPr lang="en-US" sz="1800" dirty="0">
                <a:effectLst/>
                <a:latin typeface="Arial Black" panose="020B0A04020102020204" pitchFamily="34" charset="0"/>
                <a:ea typeface="Calibri" panose="020F0502020204030204" pitchFamily="34" charset="0"/>
                <a:cs typeface="Times New Roman" panose="02020603050405020304" pitchFamily="18" charset="0"/>
              </a:rPr>
              <a:t>.</a:t>
            </a:r>
          </a:p>
          <a:p>
            <a:pPr marL="0" marR="0" indent="0">
              <a:lnSpc>
                <a:spcPct val="115000"/>
              </a:lnSpc>
              <a:spcBef>
                <a:spcPts val="0"/>
              </a:spcBef>
              <a:spcAft>
                <a:spcPts val="0"/>
              </a:spcAft>
              <a:buNone/>
            </a:pPr>
            <a:r>
              <a:rPr lang="en-US" sz="1800" dirty="0">
                <a:effectLst/>
                <a:latin typeface="Arial Black" panose="020B0A04020102020204" pitchFamily="34" charset="0"/>
                <a:ea typeface="Calibri" panose="020F0502020204030204" pitchFamily="34" charset="0"/>
                <a:cs typeface="Times New Roman" panose="02020603050405020304" pitchFamily="18" charset="0"/>
              </a:rPr>
              <a:t> </a:t>
            </a:r>
          </a:p>
          <a:p>
            <a:pPr marL="0" marR="0" indent="0">
              <a:lnSpc>
                <a:spcPct val="115000"/>
              </a:lnSpc>
              <a:spcBef>
                <a:spcPts val="0"/>
              </a:spcBef>
              <a:spcAft>
                <a:spcPts val="0"/>
              </a:spcAft>
              <a:buNone/>
            </a:pPr>
            <a:r>
              <a:rPr lang="en-US" sz="1800" dirty="0">
                <a:effectLst/>
                <a:latin typeface="Arial Black" panose="020B0A04020102020204" pitchFamily="34" charset="0"/>
                <a:ea typeface="Times New Roman" panose="02020603050405020304" pitchFamily="18" charset="0"/>
                <a:cs typeface="Times New Roman" panose="02020603050405020304" pitchFamily="18" charset="0"/>
              </a:rPr>
              <a:t>        (1) Provide the VDF COM Level 1-qualified Soldiers.  </a:t>
            </a:r>
            <a:endParaRPr lang="en-US" sz="1800" dirty="0">
              <a:effectLst/>
              <a:latin typeface="Arial Black" panose="020B0A0402010202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1800" dirty="0">
                <a:effectLst/>
                <a:latin typeface="Arial Black" panose="020B0A04020102020204" pitchFamily="34" charset="0"/>
                <a:ea typeface="Times New Roman" panose="02020603050405020304" pitchFamily="18" charset="0"/>
                <a:cs typeface="Times New Roman" panose="02020603050405020304" pitchFamily="18" charset="0"/>
              </a:rPr>
              <a:t> </a:t>
            </a:r>
            <a:endParaRPr lang="en-US" sz="1800" dirty="0">
              <a:effectLst/>
              <a:latin typeface="Arial Black" panose="020B0A0402010202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1800" dirty="0">
                <a:effectLst/>
                <a:latin typeface="Arial Black" panose="020B0A04020102020204" pitchFamily="34" charset="0"/>
                <a:ea typeface="Times New Roman" panose="02020603050405020304" pitchFamily="18" charset="0"/>
                <a:cs typeface="Times New Roman" panose="02020603050405020304" pitchFamily="18" charset="0"/>
              </a:rPr>
              <a:t>        (2) Ensure Soldiers are properly trained to applicable NGCS Playbook COMM 	missions and prepared for assignment to a National Guard Support Team (NGST) per the references.</a:t>
            </a:r>
            <a:endParaRPr lang="en-US" sz="1800" dirty="0">
              <a:effectLst/>
              <a:latin typeface="Arial Black" panose="020B0A0402010202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1800" dirty="0">
                <a:effectLst/>
                <a:latin typeface="Arial Black" panose="020B0A04020102020204" pitchFamily="34" charset="0"/>
                <a:ea typeface="Times New Roman" panose="02020603050405020304" pitchFamily="18" charset="0"/>
                <a:cs typeface="Times New Roman" panose="02020603050405020304" pitchFamily="18" charset="0"/>
              </a:rPr>
              <a:t> </a:t>
            </a:r>
            <a:endParaRPr lang="en-US" sz="1800" dirty="0">
              <a:effectLst/>
              <a:latin typeface="Arial Black" panose="020B0A0402010202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1800" dirty="0">
                <a:effectLst/>
                <a:latin typeface="Arial Black" panose="020B0A04020102020204" pitchFamily="34" charset="0"/>
                <a:ea typeface="Times New Roman" panose="02020603050405020304" pitchFamily="18" charset="0"/>
                <a:cs typeface="Times New Roman" panose="02020603050405020304" pitchFamily="18" charset="0"/>
              </a:rPr>
              <a:t>        (3) Maintain information on VDF expert personnel qualified in select specialties listed in COM Level 2, as described below, in order to augment the VANG capabilities.</a:t>
            </a:r>
            <a:endParaRPr lang="en-US" sz="1800" dirty="0">
              <a:effectLst/>
              <a:latin typeface="Arial Black" panose="020B0A0402010202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1800" dirty="0">
                <a:effectLst/>
                <a:latin typeface="Arial Black" panose="020B0A04020102020204" pitchFamily="34" charset="0"/>
                <a:ea typeface="Times New Roman" panose="02020603050405020304" pitchFamily="18" charset="0"/>
                <a:cs typeface="Times New Roman" panose="02020603050405020304" pitchFamily="18" charset="0"/>
              </a:rPr>
              <a:t>        </a:t>
            </a:r>
            <a:endParaRPr lang="en-US" sz="1800" dirty="0">
              <a:effectLst/>
              <a:latin typeface="Arial Black" panose="020B0A0402010202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1800" dirty="0">
                <a:effectLst/>
                <a:latin typeface="Arial Black" panose="020B0A04020102020204" pitchFamily="34" charset="0"/>
                <a:ea typeface="Calibri" panose="020F0502020204030204" pitchFamily="34" charset="0"/>
                <a:cs typeface="Times New Roman" panose="02020603050405020304" pitchFamily="18" charset="0"/>
              </a:rPr>
              <a:t>       (4) Train to proficiency for protecting people and property across the 	Commonwealth of Virginia during man-made and natural disasters.</a:t>
            </a:r>
          </a:p>
        </p:txBody>
      </p:sp>
      <p:pic>
        <p:nvPicPr>
          <p:cNvPr id="7" name="Picture 3" descr="320px-Seal_of_Virginia.svg.png">
            <a:extLst>
              <a:ext uri="{FF2B5EF4-FFF2-40B4-BE49-F238E27FC236}">
                <a16:creationId xmlns:a16="http://schemas.microsoft.com/office/drawing/2014/main" id="{207E93F4-B68A-47C0-B5B3-A306E5F2A66B}"/>
              </a:ext>
            </a:extLst>
          </p:cNvPr>
          <p:cNvPicPr>
            <a:picLocks noChangeAspect="1"/>
          </p:cNvPicPr>
          <p:nvPr/>
        </p:nvPicPr>
        <p:blipFill>
          <a:blip r:embed="rId2" cstate="print"/>
          <a:srcRect/>
          <a:stretch>
            <a:fillRect/>
          </a:stretch>
        </p:blipFill>
        <p:spPr bwMode="auto">
          <a:xfrm>
            <a:off x="152400" y="380999"/>
            <a:ext cx="1447800" cy="1447800"/>
          </a:xfrm>
          <a:prstGeom prst="rect">
            <a:avLst/>
          </a:prstGeom>
          <a:noFill/>
          <a:ln w="9525">
            <a:noFill/>
            <a:miter lim="800000"/>
            <a:headEnd/>
            <a:tailEnd/>
          </a:ln>
        </p:spPr>
      </p:pic>
      <p:sp>
        <p:nvSpPr>
          <p:cNvPr id="14" name="Title 1">
            <a:extLst>
              <a:ext uri="{FF2B5EF4-FFF2-40B4-BE49-F238E27FC236}">
                <a16:creationId xmlns:a16="http://schemas.microsoft.com/office/drawing/2014/main" id="{997A5B7A-C4F7-4A7A-B336-EC78137E01AE}"/>
              </a:ext>
            </a:extLst>
          </p:cNvPr>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eaLnBrk="1" fontAlgn="auto" hangingPunct="1">
              <a:spcAft>
                <a:spcPts val="0"/>
              </a:spcAft>
              <a:defRPr/>
            </a:pPr>
            <a:r>
              <a:rPr lang="en-US" sz="4800" dirty="0">
                <a:solidFill>
                  <a:srgbClr val="FF0000"/>
                </a:solidFill>
                <a:latin typeface="Arial Black" pitchFamily="34" charset="0"/>
              </a:rPr>
              <a:t> </a:t>
            </a:r>
            <a:r>
              <a:rPr lang="en-US" sz="4000" dirty="0">
                <a:solidFill>
                  <a:srgbClr val="FFC000"/>
                </a:solidFill>
                <a:effectLst>
                  <a:outerShdw blurRad="38100" dist="38100" dir="2700000" algn="tl">
                    <a:srgbClr val="000000">
                      <a:alpha val="43137"/>
                    </a:srgbClr>
                  </a:outerShdw>
                </a:effectLst>
                <a:latin typeface="Arial Black" pitchFamily="34" charset="0"/>
              </a:rPr>
              <a:t>VDF COM Mission</a:t>
            </a:r>
          </a:p>
        </p:txBody>
      </p:sp>
      <p:pic>
        <p:nvPicPr>
          <p:cNvPr id="6" name="Picture 5" descr="A picture containing food, drawing, soup&#10;&#10;Description automatically generated">
            <a:extLst>
              <a:ext uri="{FF2B5EF4-FFF2-40B4-BE49-F238E27FC236}">
                <a16:creationId xmlns:a16="http://schemas.microsoft.com/office/drawing/2014/main" id="{3CB06078-8417-436B-9443-BE11D491DF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1039" y="532729"/>
            <a:ext cx="879476" cy="1296070"/>
          </a:xfrm>
          <a:prstGeom prst="rect">
            <a:avLst/>
          </a:prstGeom>
        </p:spPr>
      </p:pic>
    </p:spTree>
    <p:extLst>
      <p:ext uri="{BB962C8B-B14F-4D97-AF65-F5344CB8AC3E}">
        <p14:creationId xmlns:p14="http://schemas.microsoft.com/office/powerpoint/2010/main" val="3106253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65155C-88D1-4AFA-A4A9-C9CB2093EF53}"/>
              </a:ext>
            </a:extLst>
          </p:cNvPr>
          <p:cNvSpPr>
            <a:spLocks noGrp="1"/>
          </p:cNvSpPr>
          <p:nvPr>
            <p:ph idx="1"/>
          </p:nvPr>
        </p:nvSpPr>
        <p:spPr>
          <a:xfrm>
            <a:off x="628650" y="2090167"/>
            <a:ext cx="7886700" cy="3993767"/>
          </a:xfrm>
        </p:spPr>
        <p:txBody>
          <a:bodyPr>
            <a:normAutofit fontScale="77500" lnSpcReduction="20000"/>
          </a:bodyPr>
          <a:lstStyle/>
          <a:p>
            <a:pPr marL="0" marR="0" indent="0">
              <a:lnSpc>
                <a:spcPct val="115000"/>
              </a:lnSpc>
              <a:spcBef>
                <a:spcPts val="0"/>
              </a:spcBef>
              <a:spcAft>
                <a:spcPts val="1200"/>
              </a:spcAft>
              <a:buNone/>
            </a:pPr>
            <a:r>
              <a:rPr lang="en-US" sz="1800" u="sng" dirty="0">
                <a:effectLst/>
                <a:latin typeface="Arial Black" panose="020B0A04020102020204" pitchFamily="34" charset="0"/>
                <a:ea typeface="Calibri" panose="020F0502020204030204" pitchFamily="34" charset="0"/>
                <a:cs typeface="Times New Roman" panose="02020603050405020304" pitchFamily="18" charset="0"/>
              </a:rPr>
              <a:t>General Communications Support</a:t>
            </a:r>
            <a:r>
              <a:rPr lang="en-US" sz="1800" dirty="0">
                <a:effectLst/>
                <a:latin typeface="Arial Black" panose="020B0A04020102020204" pitchFamily="34" charset="0"/>
                <a:ea typeface="Calibri" panose="020F0502020204030204" pitchFamily="34" charset="0"/>
                <a:cs typeface="Times New Roman" panose="02020603050405020304" pitchFamily="18" charset="0"/>
              </a:rPr>
              <a:t>.  The TAG has directed that VDF further provide general Communications capabilities as outlined in the NGCS Playbook to support the VANG, including:</a:t>
            </a:r>
          </a:p>
          <a:p>
            <a:pPr marL="0" marR="0" indent="0">
              <a:lnSpc>
                <a:spcPct val="115000"/>
              </a:lnSpc>
              <a:spcBef>
                <a:spcPts val="0"/>
              </a:spcBef>
              <a:spcAft>
                <a:spcPts val="0"/>
              </a:spcAft>
              <a:buNone/>
            </a:pPr>
            <a:r>
              <a:rPr lang="en-US" sz="1800" dirty="0">
                <a:effectLst/>
                <a:latin typeface="Arial Black" panose="020B0A04020102020204" pitchFamily="34" charset="0"/>
                <a:ea typeface="Calibri" panose="020F0502020204030204" pitchFamily="34" charset="0"/>
                <a:cs typeface="Times New Roman" panose="02020603050405020304" pitchFamily="18" charset="0"/>
              </a:rPr>
              <a:t>        (1) </a:t>
            </a:r>
            <a:r>
              <a:rPr lang="en-US" sz="1800" dirty="0">
                <a:effectLst/>
                <a:latin typeface="Arial Black" panose="020B0A04020102020204" pitchFamily="34" charset="0"/>
                <a:ea typeface="Arial" panose="020B0604020202020204" pitchFamily="34" charset="0"/>
                <a:cs typeface="Times New Roman" panose="02020603050405020304" pitchFamily="18" charset="0"/>
              </a:rPr>
              <a:t>STARS Radios</a:t>
            </a:r>
            <a:endParaRPr lang="en-US" sz="1800" dirty="0">
              <a:effectLst/>
              <a:latin typeface="Arial Black" panose="020B0A0402010202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endParaRPr lang="en-US" sz="1800" dirty="0">
              <a:effectLst/>
              <a:latin typeface="Arial Black" panose="020B0A0402010202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1800" dirty="0">
                <a:effectLst/>
                <a:latin typeface="Arial Black" panose="020B0A04020102020204" pitchFamily="34" charset="0"/>
                <a:ea typeface="Arial" panose="020B0604020202020204" pitchFamily="34" charset="0"/>
                <a:cs typeface="Times New Roman" panose="02020603050405020304" pitchFamily="18" charset="0"/>
              </a:rPr>
              <a:t>        (2) </a:t>
            </a:r>
            <a:r>
              <a:rPr lang="en-US" sz="1800" dirty="0">
                <a:effectLst/>
                <a:latin typeface="Arial Black" panose="020B0A04020102020204" pitchFamily="34" charset="0"/>
                <a:ea typeface="Calibri" panose="020F0502020204030204" pitchFamily="34" charset="0"/>
                <a:cs typeface="Times New Roman" panose="02020603050405020304" pitchFamily="18" charset="0"/>
              </a:rPr>
              <a:t>Provide IMAR Teams.* </a:t>
            </a:r>
          </a:p>
          <a:p>
            <a:pPr marL="0" marR="0" indent="0">
              <a:lnSpc>
                <a:spcPct val="115000"/>
              </a:lnSpc>
              <a:spcBef>
                <a:spcPts val="0"/>
              </a:spcBef>
              <a:spcAft>
                <a:spcPts val="0"/>
              </a:spcAft>
              <a:buNone/>
            </a:pPr>
            <a:r>
              <a:rPr lang="en-US" sz="1800" dirty="0">
                <a:effectLst/>
                <a:latin typeface="Arial Black" panose="020B0A04020102020204" pitchFamily="34" charset="0"/>
                <a:ea typeface="Calibri" panose="020F0502020204030204" pitchFamily="34" charset="0"/>
                <a:cs typeface="Times New Roman" panose="02020603050405020304" pitchFamily="18" charset="0"/>
              </a:rPr>
              <a:t> </a:t>
            </a:r>
          </a:p>
          <a:p>
            <a:pPr marL="0" marR="0" indent="0">
              <a:lnSpc>
                <a:spcPct val="115000"/>
              </a:lnSpc>
              <a:spcBef>
                <a:spcPts val="0"/>
              </a:spcBef>
              <a:spcAft>
                <a:spcPts val="0"/>
              </a:spcAft>
              <a:buNone/>
            </a:pPr>
            <a:r>
              <a:rPr lang="en-US" sz="1800" dirty="0">
                <a:effectLst/>
                <a:latin typeface="Arial Black" panose="020B0A04020102020204" pitchFamily="34" charset="0"/>
                <a:ea typeface="Calibri" panose="020F0502020204030204" pitchFamily="34" charset="0"/>
                <a:cs typeface="Times New Roman" panose="02020603050405020304" pitchFamily="18" charset="0"/>
              </a:rPr>
              <a:t>        (3) Provide HFRR Teams.*</a:t>
            </a:r>
          </a:p>
          <a:p>
            <a:pPr marR="0" indent="0">
              <a:lnSpc>
                <a:spcPct val="115000"/>
              </a:lnSpc>
              <a:spcBef>
                <a:spcPts val="0"/>
              </a:spcBef>
              <a:spcAft>
                <a:spcPts val="0"/>
              </a:spcAft>
              <a:buNone/>
              <a:tabLst>
                <a:tab pos="342900" algn="l"/>
              </a:tabLst>
            </a:pPr>
            <a:r>
              <a:rPr lang="en-US" sz="1800" dirty="0">
                <a:effectLst/>
                <a:latin typeface="Arial Black" panose="020B0A04020102020204" pitchFamily="34" charset="0"/>
                <a:ea typeface="Calibri" panose="020F0502020204030204" pitchFamily="34" charset="0"/>
                <a:cs typeface="Times New Roman" panose="02020603050405020304" pitchFamily="18" charset="0"/>
              </a:rPr>
              <a:t> </a:t>
            </a:r>
          </a:p>
          <a:p>
            <a:pPr marR="0" indent="0">
              <a:lnSpc>
                <a:spcPct val="115000"/>
              </a:lnSpc>
              <a:spcBef>
                <a:spcPts val="0"/>
              </a:spcBef>
              <a:spcAft>
                <a:spcPts val="0"/>
              </a:spcAft>
              <a:buNone/>
              <a:tabLst>
                <a:tab pos="342900" algn="l"/>
              </a:tabLst>
            </a:pPr>
            <a:r>
              <a:rPr lang="en-US" sz="1800" dirty="0">
                <a:effectLst/>
                <a:latin typeface="Arial Black" panose="020B0A04020102020204" pitchFamily="34" charset="0"/>
                <a:ea typeface="Calibri" panose="020F0502020204030204" pitchFamily="34" charset="0"/>
                <a:cs typeface="Times New Roman" panose="02020603050405020304" pitchFamily="18" charset="0"/>
              </a:rPr>
              <a:t>     (4) Provide MCP Resource Teams.*</a:t>
            </a:r>
          </a:p>
          <a:p>
            <a:pPr marR="0" indent="0">
              <a:lnSpc>
                <a:spcPct val="115000"/>
              </a:lnSpc>
              <a:spcBef>
                <a:spcPts val="0"/>
              </a:spcBef>
              <a:spcAft>
                <a:spcPts val="0"/>
              </a:spcAft>
              <a:buNone/>
              <a:tabLst>
                <a:tab pos="342900" algn="l"/>
              </a:tabLst>
            </a:pPr>
            <a:r>
              <a:rPr lang="en-US" sz="1800" dirty="0">
                <a:effectLst/>
                <a:latin typeface="Arial Black" panose="020B0A04020102020204" pitchFamily="34" charset="0"/>
                <a:ea typeface="Calibri" panose="020F0502020204030204" pitchFamily="34" charset="0"/>
                <a:cs typeface="Times New Roman" panose="02020603050405020304" pitchFamily="18" charset="0"/>
              </a:rPr>
              <a:t> </a:t>
            </a:r>
          </a:p>
          <a:p>
            <a:pPr marR="0" indent="0">
              <a:lnSpc>
                <a:spcPct val="115000"/>
              </a:lnSpc>
              <a:spcBef>
                <a:spcPts val="0"/>
              </a:spcBef>
              <a:spcAft>
                <a:spcPts val="0"/>
              </a:spcAft>
              <a:buNone/>
              <a:tabLst>
                <a:tab pos="342900" algn="l"/>
              </a:tabLst>
            </a:pPr>
            <a:r>
              <a:rPr lang="en-US" sz="1800" dirty="0">
                <a:effectLst/>
                <a:latin typeface="Arial Black" panose="020B0A04020102020204" pitchFamily="34" charset="0"/>
                <a:ea typeface="Calibri" panose="020F0502020204030204" pitchFamily="34" charset="0"/>
                <a:cs typeface="Times New Roman" panose="02020603050405020304" pitchFamily="18" charset="0"/>
              </a:rPr>
              <a:t>     (5) HF Teams supporting the VDEM and JOC Radio Rooms; </a:t>
            </a:r>
          </a:p>
          <a:p>
            <a:pPr marR="0" indent="0">
              <a:lnSpc>
                <a:spcPct val="115000"/>
              </a:lnSpc>
              <a:spcBef>
                <a:spcPts val="0"/>
              </a:spcBef>
              <a:spcAft>
                <a:spcPts val="0"/>
              </a:spcAft>
              <a:buNone/>
              <a:tabLst>
                <a:tab pos="342900" algn="l"/>
              </a:tabLst>
            </a:pPr>
            <a:r>
              <a:rPr lang="en-US" sz="1800" dirty="0">
                <a:effectLst/>
                <a:latin typeface="Arial Black" panose="020B0A04020102020204" pitchFamily="34" charset="0"/>
                <a:ea typeface="Calibri" panose="020F0502020204030204" pitchFamily="34" charset="0"/>
                <a:cs typeface="Times New Roman" panose="02020603050405020304" pitchFamily="18" charset="0"/>
              </a:rPr>
              <a:t> </a:t>
            </a:r>
          </a:p>
          <a:p>
            <a:pPr marR="0" indent="0">
              <a:lnSpc>
                <a:spcPct val="115000"/>
              </a:lnSpc>
              <a:spcBef>
                <a:spcPts val="0"/>
              </a:spcBef>
              <a:spcAft>
                <a:spcPts val="0"/>
              </a:spcAft>
              <a:buNone/>
              <a:tabLst>
                <a:tab pos="342900" algn="l"/>
              </a:tabLst>
            </a:pPr>
            <a:r>
              <a:rPr lang="en-US" sz="1800" dirty="0">
                <a:effectLst/>
                <a:latin typeface="Arial Black" panose="020B0A04020102020204" pitchFamily="34" charset="0"/>
                <a:ea typeface="Calibri" panose="020F0502020204030204" pitchFamily="34" charset="0"/>
                <a:cs typeface="Times New Roman" panose="02020603050405020304" pitchFamily="18" charset="0"/>
              </a:rPr>
              <a:t>     (6) </a:t>
            </a:r>
            <a:r>
              <a:rPr lang="en-US" sz="1800" dirty="0">
                <a:solidFill>
                  <a:srgbClr val="000000"/>
                </a:solidFill>
                <a:effectLst/>
                <a:latin typeface="Arial Black" panose="020B0A04020102020204" pitchFamily="34" charset="0"/>
                <a:ea typeface="Calibri" panose="020F0502020204030204" pitchFamily="34" charset="0"/>
                <a:cs typeface="Times New Roman" panose="02020603050405020304" pitchFamily="18" charset="0"/>
              </a:rPr>
              <a:t>Joint Incident Site Communications Capability (JISCC) system support</a:t>
            </a:r>
          </a:p>
          <a:p>
            <a:pPr marR="0" indent="0">
              <a:lnSpc>
                <a:spcPct val="115000"/>
              </a:lnSpc>
              <a:spcBef>
                <a:spcPts val="0"/>
              </a:spcBef>
              <a:spcAft>
                <a:spcPts val="0"/>
              </a:spcAft>
              <a:buNone/>
              <a:tabLst>
                <a:tab pos="342900" algn="l"/>
              </a:tabLst>
            </a:pPr>
            <a:endParaRPr lang="en-US" sz="1800" dirty="0">
              <a:solidFill>
                <a:srgbClr val="000000"/>
              </a:solidFill>
              <a:latin typeface="Arial Black" panose="020B0A04020102020204" pitchFamily="34" charset="0"/>
              <a:ea typeface="Calibri" panose="020F0502020204030204" pitchFamily="34" charset="0"/>
              <a:cs typeface="Times New Roman" panose="02020603050405020304" pitchFamily="18" charset="0"/>
            </a:endParaRPr>
          </a:p>
          <a:p>
            <a:pPr indent="0">
              <a:lnSpc>
                <a:spcPct val="115000"/>
              </a:lnSpc>
              <a:spcBef>
                <a:spcPts val="0"/>
              </a:spcBef>
              <a:buNone/>
              <a:tabLst>
                <a:tab pos="342900" algn="l"/>
              </a:tabLst>
            </a:pPr>
            <a:r>
              <a:rPr lang="en-US" sz="1800" dirty="0">
                <a:effectLst/>
                <a:latin typeface="Arial Black" panose="020B0A04020102020204" pitchFamily="34" charset="0"/>
                <a:ea typeface="Calibri" panose="020F0502020204030204" pitchFamily="34" charset="0"/>
                <a:cs typeface="Times New Roman" panose="02020603050405020304" pitchFamily="18" charset="0"/>
              </a:rPr>
              <a:t>*These Teams can be combined and a hand-held STARS radio added for more robust support.</a:t>
            </a:r>
          </a:p>
          <a:p>
            <a:pPr marR="0" indent="0">
              <a:lnSpc>
                <a:spcPct val="115000"/>
              </a:lnSpc>
              <a:spcBef>
                <a:spcPts val="0"/>
              </a:spcBef>
              <a:spcAft>
                <a:spcPts val="0"/>
              </a:spcAft>
              <a:buNone/>
              <a:tabLst>
                <a:tab pos="3429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3" descr="320px-Seal_of_Virginia.svg.png">
            <a:extLst>
              <a:ext uri="{FF2B5EF4-FFF2-40B4-BE49-F238E27FC236}">
                <a16:creationId xmlns:a16="http://schemas.microsoft.com/office/drawing/2014/main" id="{207E93F4-B68A-47C0-B5B3-A306E5F2A66B}"/>
              </a:ext>
            </a:extLst>
          </p:cNvPr>
          <p:cNvPicPr>
            <a:picLocks noChangeAspect="1"/>
          </p:cNvPicPr>
          <p:nvPr/>
        </p:nvPicPr>
        <p:blipFill>
          <a:blip r:embed="rId2" cstate="print"/>
          <a:srcRect/>
          <a:stretch>
            <a:fillRect/>
          </a:stretch>
        </p:blipFill>
        <p:spPr bwMode="auto">
          <a:xfrm>
            <a:off x="152400" y="380999"/>
            <a:ext cx="1447800" cy="1447800"/>
          </a:xfrm>
          <a:prstGeom prst="rect">
            <a:avLst/>
          </a:prstGeom>
          <a:noFill/>
          <a:ln w="9525">
            <a:noFill/>
            <a:miter lim="800000"/>
            <a:headEnd/>
            <a:tailEnd/>
          </a:ln>
        </p:spPr>
      </p:pic>
      <p:sp>
        <p:nvSpPr>
          <p:cNvPr id="14" name="Title 1">
            <a:extLst>
              <a:ext uri="{FF2B5EF4-FFF2-40B4-BE49-F238E27FC236}">
                <a16:creationId xmlns:a16="http://schemas.microsoft.com/office/drawing/2014/main" id="{997A5B7A-C4F7-4A7A-B336-EC78137E01AE}"/>
              </a:ext>
            </a:extLst>
          </p:cNvPr>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eaLnBrk="1" fontAlgn="auto" hangingPunct="1">
              <a:spcAft>
                <a:spcPts val="0"/>
              </a:spcAft>
              <a:defRPr/>
            </a:pPr>
            <a:r>
              <a:rPr lang="en-US" sz="4800" dirty="0">
                <a:solidFill>
                  <a:srgbClr val="FF0000"/>
                </a:solidFill>
                <a:latin typeface="Arial Black" pitchFamily="34" charset="0"/>
              </a:rPr>
              <a:t> </a:t>
            </a:r>
            <a:r>
              <a:rPr lang="en-US" sz="4000" dirty="0">
                <a:solidFill>
                  <a:srgbClr val="FFC000"/>
                </a:solidFill>
                <a:effectLst>
                  <a:outerShdw blurRad="38100" dist="38100" dir="2700000" algn="tl">
                    <a:srgbClr val="000000">
                      <a:alpha val="43137"/>
                    </a:srgbClr>
                  </a:outerShdw>
                </a:effectLst>
                <a:latin typeface="Arial Black" pitchFamily="34" charset="0"/>
              </a:rPr>
              <a:t>VDF COM Mission</a:t>
            </a:r>
          </a:p>
        </p:txBody>
      </p:sp>
      <p:pic>
        <p:nvPicPr>
          <p:cNvPr id="6" name="Picture 5" descr="A picture containing food, drawing, soup&#10;&#10;Description automatically generated">
            <a:extLst>
              <a:ext uri="{FF2B5EF4-FFF2-40B4-BE49-F238E27FC236}">
                <a16:creationId xmlns:a16="http://schemas.microsoft.com/office/drawing/2014/main" id="{3A2E9914-25C5-4243-8740-F6FF78C168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800" y="456864"/>
            <a:ext cx="879476" cy="1296070"/>
          </a:xfrm>
          <a:prstGeom prst="rect">
            <a:avLst/>
          </a:prstGeom>
        </p:spPr>
      </p:pic>
    </p:spTree>
    <p:extLst>
      <p:ext uri="{BB962C8B-B14F-4D97-AF65-F5344CB8AC3E}">
        <p14:creationId xmlns:p14="http://schemas.microsoft.com/office/powerpoint/2010/main" val="104246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eaLnBrk="1" fontAlgn="auto" hangingPunct="1">
              <a:spcAft>
                <a:spcPts val="0"/>
              </a:spcAft>
              <a:defRPr/>
            </a:pPr>
            <a:r>
              <a:rPr lang="en-US" sz="4800" dirty="0">
                <a:solidFill>
                  <a:srgbClr val="FF0000"/>
                </a:solidFill>
                <a:latin typeface="Arial Black" pitchFamily="34" charset="0"/>
              </a:rPr>
              <a:t> </a:t>
            </a:r>
            <a:endParaRPr lang="en-US" sz="4400" dirty="0">
              <a:solidFill>
                <a:srgbClr val="FFC000"/>
              </a:solidFill>
              <a:effectLst>
                <a:outerShdw blurRad="38100" dist="38100" dir="2700000" algn="tl">
                  <a:srgbClr val="000000">
                    <a:alpha val="43137"/>
                  </a:srgbClr>
                </a:outerShdw>
              </a:effectLst>
              <a:latin typeface="Arial Black" pitchFamily="34" charset="0"/>
            </a:endParaRPr>
          </a:p>
        </p:txBody>
      </p:sp>
      <p:pic>
        <p:nvPicPr>
          <p:cNvPr id="10244" name="Picture 3" descr="320px-Seal_of_Virginia.svg.png"/>
          <p:cNvPicPr>
            <a:picLocks noChangeAspect="1"/>
          </p:cNvPicPr>
          <p:nvPr/>
        </p:nvPicPr>
        <p:blipFill>
          <a:blip r:embed="rId3" cstate="print"/>
          <a:srcRect/>
          <a:stretch>
            <a:fillRect/>
          </a:stretch>
        </p:blipFill>
        <p:spPr bwMode="auto">
          <a:xfrm>
            <a:off x="152400" y="380999"/>
            <a:ext cx="1447800" cy="1447800"/>
          </a:xfrm>
          <a:prstGeom prst="rect">
            <a:avLst/>
          </a:prstGeom>
          <a:noFill/>
          <a:ln w="9525">
            <a:noFill/>
            <a:miter lim="800000"/>
            <a:headEnd/>
            <a:tailEnd/>
          </a:ln>
        </p:spPr>
      </p:pic>
      <p:sp>
        <p:nvSpPr>
          <p:cNvPr id="6" name="TextBox 5">
            <a:extLst>
              <a:ext uri="{FF2B5EF4-FFF2-40B4-BE49-F238E27FC236}">
                <a16:creationId xmlns:a16="http://schemas.microsoft.com/office/drawing/2014/main" id="{99F44EB4-C4EB-42AD-9372-5DE4C979AE7F}"/>
              </a:ext>
            </a:extLst>
          </p:cNvPr>
          <p:cNvSpPr txBox="1"/>
          <p:nvPr/>
        </p:nvSpPr>
        <p:spPr>
          <a:xfrm>
            <a:off x="1752600" y="3013501"/>
            <a:ext cx="5867400" cy="1569660"/>
          </a:xfrm>
          <a:prstGeom prst="rect">
            <a:avLst/>
          </a:prstGeom>
          <a:noFill/>
        </p:spPr>
        <p:txBody>
          <a:bodyPr wrap="square" rtlCol="0">
            <a:spAutoFit/>
          </a:bodyPr>
          <a:lstStyle/>
          <a:p>
            <a:pPr algn="ctr"/>
            <a:r>
              <a:rPr lang="en-US" sz="4800" b="1" dirty="0">
                <a:latin typeface="Arial Black" panose="020B0A04020102020204" pitchFamily="34" charset="0"/>
              </a:rPr>
              <a:t>Radio &amp; Equipment</a:t>
            </a:r>
          </a:p>
        </p:txBody>
      </p:sp>
      <p:pic>
        <p:nvPicPr>
          <p:cNvPr id="7" name="Picture 6" descr="A picture containing food, drawing, soup&#10;&#10;Description automatically generated">
            <a:extLst>
              <a:ext uri="{FF2B5EF4-FFF2-40B4-BE49-F238E27FC236}">
                <a16:creationId xmlns:a16="http://schemas.microsoft.com/office/drawing/2014/main" id="{FAAF5025-E26C-4F1D-8477-FB3FC48F37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800" y="456864"/>
            <a:ext cx="879476" cy="1296070"/>
          </a:xfrm>
          <a:prstGeom prst="rect">
            <a:avLst/>
          </a:prstGeom>
        </p:spPr>
      </p:pic>
    </p:spTree>
    <p:extLst>
      <p:ext uri="{BB962C8B-B14F-4D97-AF65-F5344CB8AC3E}">
        <p14:creationId xmlns:p14="http://schemas.microsoft.com/office/powerpoint/2010/main" val="14362907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1087</TotalTime>
  <Words>3203</Words>
  <Application>Microsoft Office PowerPoint</Application>
  <PresentationFormat>On-screen Show (4:3)</PresentationFormat>
  <Paragraphs>458</Paragraphs>
  <Slides>51</Slides>
  <Notes>21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0" baseType="lpstr">
      <vt:lpstr>Arial</vt:lpstr>
      <vt:lpstr>Arial Black</vt:lpstr>
      <vt:lpstr>Calibri</vt:lpstr>
      <vt:lpstr>Calibri Light</vt:lpstr>
      <vt:lpstr>Tahoma</vt:lpstr>
      <vt:lpstr>Times New Roman</vt:lpstr>
      <vt:lpstr>Wingdings</vt:lpstr>
      <vt:lpstr>Office Theme</vt:lpstr>
      <vt:lpstr>Worksheet</vt:lpstr>
      <vt:lpstr>VIRGINIA DEFENSE FORCE   COM 100: Basic Communications</vt:lpstr>
      <vt:lpstr>COM 100 Purpose</vt:lpstr>
      <vt:lpstr>Course Objectives</vt:lpstr>
      <vt:lpstr> </vt:lpstr>
      <vt:lpstr> VDF COM Mission</vt:lpstr>
      <vt:lpstr> VDF COM Mission</vt:lpstr>
      <vt:lpstr> VDF COM Mission</vt:lpstr>
      <vt:lpstr> VDF COM Mission</vt:lpstr>
      <vt:lpstr> </vt:lpstr>
      <vt:lpstr> Radio &amp; Equipment</vt:lpstr>
      <vt:lpstr> Radio &amp; Equipment</vt:lpstr>
      <vt:lpstr> Radio &amp; Equipment</vt:lpstr>
      <vt:lpstr>PowerPoint Presentation</vt:lpstr>
      <vt:lpstr>PowerPoint Presentation</vt:lpstr>
      <vt:lpstr>PowerPoint Presentation</vt:lpstr>
      <vt:lpstr>PowerPoint Presentation</vt:lpstr>
      <vt:lpstr> </vt:lpstr>
      <vt:lpstr> Basic  Communication Skills</vt:lpstr>
      <vt:lpstr> Basic  Communication Skills</vt:lpstr>
      <vt:lpstr> Basic  Communication Skills</vt:lpstr>
      <vt:lpstr> Basic  Communication Skills</vt:lpstr>
      <vt:lpstr> Basic  Communication Skills</vt:lpstr>
      <vt:lpstr> </vt:lpstr>
      <vt:lpstr> Phonetics &amp; Prowords</vt:lpstr>
      <vt:lpstr> Phonetics &amp; Prowords</vt:lpstr>
      <vt:lpstr> Phonetics &amp; Prowords</vt:lpstr>
      <vt:lpstr>  Phonetics &amp; Prowords</vt:lpstr>
      <vt:lpstr> Phonetics &amp; Prowords</vt:lpstr>
      <vt:lpstr> Phonetics &amp; Prowords</vt:lpstr>
      <vt:lpstr> Phonetics &amp; Prowords</vt:lpstr>
      <vt:lpstr> Phonetics &amp; Prowords</vt:lpstr>
      <vt:lpstr> Phonetics &amp; Prowords</vt:lpstr>
      <vt:lpstr> Phonetics &amp; Prowords</vt:lpstr>
      <vt:lpstr> Phonetics &amp; Prowords</vt:lpstr>
      <vt:lpstr> Phonetics &amp; Prowords</vt:lpstr>
      <vt:lpstr> </vt:lpstr>
      <vt:lpstr> Risk Management  &amp; Safety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VIRGINIA DEFENSE FORCE   SEC 100: ACCESS CONTROL TEAMS</dc:title>
  <dc:creator>Dr. Michael Perini</dc:creator>
  <cp:lastModifiedBy>Dr. Perini</cp:lastModifiedBy>
  <cp:revision>19</cp:revision>
  <dcterms:created xsi:type="dcterms:W3CDTF">2019-11-18T23:18:26Z</dcterms:created>
  <dcterms:modified xsi:type="dcterms:W3CDTF">2020-09-09T12:29:31Z</dcterms:modified>
</cp:coreProperties>
</file>